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0.45045045045045051</c:v>
                </c:pt>
                <c:pt idx="1">
                  <c:v>0.54654654654654655</c:v>
                </c:pt>
                <c:pt idx="2">
                  <c:v>0</c:v>
                </c:pt>
                <c:pt idx="3">
                  <c:v>3.003003003003003E-3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Sheet1!$B$2:$B$6</c:f>
              <c:numCache>
                <c:formatCode>0.0</c:formatCode>
                <c:ptCount val="5"/>
                <c:pt idx="0">
                  <c:v>5.694059557570978</c:v>
                </c:pt>
                <c:pt idx="1">
                  <c:v>6.0573313616409443</c:v>
                </c:pt>
                <c:pt idx="2">
                  <c:v>6.0763853380375252</c:v>
                </c:pt>
                <c:pt idx="3">
                  <c:v>6.1056071879764842</c:v>
                </c:pt>
                <c:pt idx="4">
                  <c:v>6.1514801686319274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Sheet1!$G$2:$G$4</c:f>
              <c:numCache>
                <c:formatCode>0.0;;</c:formatCode>
                <c:ptCount val="3"/>
                <c:pt idx="0">
                  <c:v>6.7562732645692218</c:v>
                </c:pt>
                <c:pt idx="1">
                  <c:v>6.651874420670902</c:v>
                </c:pt>
                <c:pt idx="2">
                  <c:v>6.7707802276082694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3.2437267354307782</c:v>
                </c:pt>
                <c:pt idx="1">
                  <c:v>3.348125579329098</c:v>
                </c:pt>
                <c:pt idx="2">
                  <c:v>3.2292197723917306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Sheet1!$G$2:$G$4</c:f>
              <c:numCache>
                <c:formatCode>0.0;;</c:formatCode>
                <c:ptCount val="3"/>
                <c:pt idx="0">
                  <c:v>8.3733339596132268</c:v>
                </c:pt>
                <c:pt idx="1">
                  <c:v>8.5453117641902292</c:v>
                </c:pt>
                <c:pt idx="2">
                  <c:v>7.9668449950669364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1.6266660403867732</c:v>
                </c:pt>
                <c:pt idx="1">
                  <c:v>1.4546882358097708</c:v>
                </c:pt>
                <c:pt idx="2">
                  <c:v>2.0331550049330636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Sheet1!$G$2:$G$4</c:f>
              <c:numCache>
                <c:formatCode>0.0;;</c:formatCode>
                <c:ptCount val="3"/>
                <c:pt idx="0">
                  <c:v>9.1159307749236103</c:v>
                </c:pt>
                <c:pt idx="1">
                  <c:v>8.9744982073317328</c:v>
                </c:pt>
                <c:pt idx="2">
                  <c:v>9.2575849773092074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0.88406922507638974</c:v>
                </c:pt>
                <c:pt idx="1">
                  <c:v>1.0255017926682672</c:v>
                </c:pt>
                <c:pt idx="2">
                  <c:v>0.74241502269079263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Sheet1!$G$2:$G$4</c:f>
              <c:numCache>
                <c:formatCode>0.0;;</c:formatCode>
                <c:ptCount val="3"/>
                <c:pt idx="0">
                  <c:v>4.0992260447424274</c:v>
                </c:pt>
                <c:pt idx="1">
                  <c:v>3.9824498891976341</c:v>
                </c:pt>
                <c:pt idx="2">
                  <c:v>4.1829647597712247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5.9007739552575726</c:v>
                </c:pt>
                <c:pt idx="1">
                  <c:v>6.0175501108023663</c:v>
                </c:pt>
                <c:pt idx="2">
                  <c:v>5.8170352402287753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University Hospital Lewisham (-)</c:v>
                </c:pt>
                <c:pt idx="2">
                  <c:v>Queen Elizabeth Hospital (31)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University Hospital Lewisham (-)</c:v>
                </c:pt>
                <c:pt idx="2">
                  <c:v>Queen Elizabeth Hospital (31)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University Hospital Lewisham (-)</c:v>
                </c:pt>
                <c:pt idx="2">
                  <c:v>Queen Elizabeth Hospital (31)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University Hospital Lewisham (-)</c:v>
                </c:pt>
                <c:pt idx="2">
                  <c:v>Queen Elizabeth Hospital (31)</c:v>
                </c:pt>
              </c:strCache>
            </c:strRef>
          </c:cat>
          <c:val>
            <c:numRef>
              <c:f>Sheet1!$G$2:$G$4</c:f>
              <c:numCache>
                <c:formatCode>0.0;;</c:formatCode>
                <c:ptCount val="3"/>
                <c:pt idx="0">
                  <c:v>6.1634167364587107</c:v>
                </c:pt>
                <c:pt idx="1">
                  <c:v>0</c:v>
                </c:pt>
                <c:pt idx="2">
                  <c:v>5.5691963537588487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University Hospital Lewisham (-)</c:v>
                </c:pt>
                <c:pt idx="2">
                  <c:v>Queen Elizabeth Hospital (31)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University Hospital Lewisham (-)</c:v>
                </c:pt>
                <c:pt idx="2">
                  <c:v>Queen Elizabeth Hospital (31)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University Hospital Lewisham (-)</c:v>
                </c:pt>
                <c:pt idx="2">
                  <c:v>Queen Elizabeth Hospital (31)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3.8365832635412893</c:v>
                </c:pt>
                <c:pt idx="1">
                  <c:v>0</c:v>
                </c:pt>
                <c:pt idx="2">
                  <c:v>4.4308036462411513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(324)</c:v>
                </c:pt>
                <c:pt idx="1">
                  <c:v>University Hospital Lewisham (156)</c:v>
                </c:pt>
                <c:pt idx="2">
                  <c:v>Queen Elizabeth Hospital (168)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(324)</c:v>
                </c:pt>
                <c:pt idx="1">
                  <c:v>University Hospital Lewisham (156)</c:v>
                </c:pt>
                <c:pt idx="2">
                  <c:v>Queen Elizabeth Hospital (168)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(324)</c:v>
                </c:pt>
                <c:pt idx="1">
                  <c:v>University Hospital Lewisham (156)</c:v>
                </c:pt>
                <c:pt idx="2">
                  <c:v>Queen Elizabeth Hospital (168)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(324)</c:v>
                </c:pt>
                <c:pt idx="1">
                  <c:v>University Hospital Lewisham (156)</c:v>
                </c:pt>
                <c:pt idx="2">
                  <c:v>Queen Elizabeth Hospital (168)</c:v>
                </c:pt>
              </c:strCache>
            </c:strRef>
          </c:cat>
          <c:val>
            <c:numRef>
              <c:f>Sheet1!$G$2:$G$4</c:f>
              <c:numCache>
                <c:formatCode>0.0;;</c:formatCode>
                <c:ptCount val="3"/>
                <c:pt idx="0">
                  <c:v>8.6896072571381442</c:v>
                </c:pt>
                <c:pt idx="1">
                  <c:v>8.8041615241548676</c:v>
                </c:pt>
                <c:pt idx="2">
                  <c:v>8.5469761988909152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(324)</c:v>
                </c:pt>
                <c:pt idx="1">
                  <c:v>University Hospital Lewisham (156)</c:v>
                </c:pt>
                <c:pt idx="2">
                  <c:v>Queen Elizabeth Hospital (168)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(324)</c:v>
                </c:pt>
                <c:pt idx="1">
                  <c:v>University Hospital Lewisham (156)</c:v>
                </c:pt>
                <c:pt idx="2">
                  <c:v>Queen Elizabeth Hospital (168)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(324)</c:v>
                </c:pt>
                <c:pt idx="1">
                  <c:v>University Hospital Lewisham (156)</c:v>
                </c:pt>
                <c:pt idx="2">
                  <c:v>Queen Elizabeth Hospital (168)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1.3103927428618558</c:v>
                </c:pt>
                <c:pt idx="1">
                  <c:v>1.1958384758451324</c:v>
                </c:pt>
                <c:pt idx="2">
                  <c:v>1.4530238011090848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University Hospital Lewisham (103)</c:v>
                </c:pt>
                <c:pt idx="2">
                  <c:v>Queen Elizabeth Hospital (121)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University Hospital Lewisham (103)</c:v>
                </c:pt>
                <c:pt idx="2">
                  <c:v>Queen Elizabeth Hospital (121)</c:v>
                </c:pt>
              </c:strCache>
            </c:strRef>
          </c:cat>
          <c:val>
            <c:numRef>
              <c:f>Sheet1!$E$2:$E$4</c:f>
              <c:numCache>
                <c:formatCode>0.0;;</c:formatCode>
                <c:ptCount val="3"/>
                <c:pt idx="0">
                  <c:v>0</c:v>
                </c:pt>
                <c:pt idx="1">
                  <c:v>0</c:v>
                </c:pt>
                <c:pt idx="2">
                  <c:v>6.8997999555643128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University Hospital Lewisham (103)</c:v>
                </c:pt>
                <c:pt idx="2">
                  <c:v>Queen Elizabeth Hospital (121)</c:v>
                </c:pt>
              </c:strCache>
            </c:strRef>
          </c:cat>
          <c:val>
            <c:numRef>
              <c:f>Sheet1!$F$2:$F$4</c:f>
              <c:numCache>
                <c:formatCode>0.0;;</c:formatCode>
                <c:ptCount val="3"/>
                <c:pt idx="0">
                  <c:v>7.3213184621820488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University Hospital Lewisham (103)</c:v>
                </c:pt>
                <c:pt idx="2">
                  <c:v>Queen Elizabeth Hospital (121)</c:v>
                </c:pt>
              </c:strCache>
            </c:strRef>
          </c:cat>
          <c:val>
            <c:numRef>
              <c:f>Sheet1!$G$2:$G$4</c:f>
              <c:numCache>
                <c:formatCode>0.0;;</c:formatCode>
                <c:ptCount val="3"/>
                <c:pt idx="0">
                  <c:v>0</c:v>
                </c:pt>
                <c:pt idx="1">
                  <c:v>7.4108846551571688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University Hospital Lewisham (103)</c:v>
                </c:pt>
                <c:pt idx="2">
                  <c:v>Queen Elizabeth Hospital (121)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University Hospital Lewisham (103)</c:v>
                </c:pt>
                <c:pt idx="2">
                  <c:v>Queen Elizabeth Hospital (121)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University Hospital Lewisham (103)</c:v>
                </c:pt>
                <c:pt idx="2">
                  <c:v>Queen Elizabeth Hospital (121)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2.6786815378179512</c:v>
                </c:pt>
                <c:pt idx="1">
                  <c:v>2.5891153448428312</c:v>
                </c:pt>
                <c:pt idx="2">
                  <c:v>3.1002000444356872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University Hospital Lewisham (74)</c:v>
                </c:pt>
                <c:pt idx="2">
                  <c:v>Queen Elizabeth Hospital (57)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University Hospital Lewisham (74)</c:v>
                </c:pt>
                <c:pt idx="2">
                  <c:v>Queen Elizabeth Hospital (57)</c:v>
                </c:pt>
              </c:strCache>
            </c:strRef>
          </c:cat>
          <c:val>
            <c:numRef>
              <c:f>Sheet1!$E$2:$E$4</c:f>
              <c:numCache>
                <c:formatCode>0.0;;</c:formatCode>
                <c:ptCount val="3"/>
                <c:pt idx="0">
                  <c:v>0</c:v>
                </c:pt>
                <c:pt idx="1">
                  <c:v>0</c:v>
                </c:pt>
                <c:pt idx="2">
                  <c:v>6.5957621024290098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University Hospital Lewisham (74)</c:v>
                </c:pt>
                <c:pt idx="2">
                  <c:v>Queen Elizabeth Hospital (57)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University Hospital Lewisham (74)</c:v>
                </c:pt>
                <c:pt idx="2">
                  <c:v>Queen Elizabeth Hospital (57)</c:v>
                </c:pt>
              </c:strCache>
            </c:strRef>
          </c:cat>
          <c:val>
            <c:numRef>
              <c:f>Sheet1!$G$2:$G$4</c:f>
              <c:numCache>
                <c:formatCode>0.0;;</c:formatCode>
                <c:ptCount val="3"/>
                <c:pt idx="0">
                  <c:v>7.4626278041935832</c:v>
                </c:pt>
                <c:pt idx="1">
                  <c:v>7.6628113296818912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University Hospital Lewisham (74)</c:v>
                </c:pt>
                <c:pt idx="2">
                  <c:v>Queen Elizabeth Hospital (57)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University Hospital Lewisham (74)</c:v>
                </c:pt>
                <c:pt idx="2">
                  <c:v>Queen Elizabeth Hospital (57)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University Hospital Lewisham (74)</c:v>
                </c:pt>
                <c:pt idx="2">
                  <c:v>Queen Elizabeth Hospital (57)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2.5373721958064168</c:v>
                </c:pt>
                <c:pt idx="1">
                  <c:v>2.3371886703181088</c:v>
                </c:pt>
                <c:pt idx="2">
                  <c:v>3.4042378975709902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(125)</c:v>
                </c:pt>
                <c:pt idx="1">
                  <c:v>University Hospital Lewisham (59)</c:v>
                </c:pt>
                <c:pt idx="2">
                  <c:v>Queen Elizabeth Hospital (66)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(125)</c:v>
                </c:pt>
                <c:pt idx="1">
                  <c:v>University Hospital Lewisham (59)</c:v>
                </c:pt>
                <c:pt idx="2">
                  <c:v>Queen Elizabeth Hospital (66)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(125)</c:v>
                </c:pt>
                <c:pt idx="1">
                  <c:v>University Hospital Lewisham (59)</c:v>
                </c:pt>
                <c:pt idx="2">
                  <c:v>Queen Elizabeth Hospital (66)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(125)</c:v>
                </c:pt>
                <c:pt idx="1">
                  <c:v>University Hospital Lewisham (59)</c:v>
                </c:pt>
                <c:pt idx="2">
                  <c:v>Queen Elizabeth Hospital (66)</c:v>
                </c:pt>
              </c:strCache>
            </c:strRef>
          </c:cat>
          <c:val>
            <c:numRef>
              <c:f>Sheet1!$G$2:$G$4</c:f>
              <c:numCache>
                <c:formatCode>0.0;;</c:formatCode>
                <c:ptCount val="3"/>
                <c:pt idx="0">
                  <c:v>7.8961680645012349</c:v>
                </c:pt>
                <c:pt idx="1">
                  <c:v>7.242501181237702</c:v>
                </c:pt>
                <c:pt idx="2">
                  <c:v>8.4138465072804287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(125)</c:v>
                </c:pt>
                <c:pt idx="1">
                  <c:v>University Hospital Lewisham (59)</c:v>
                </c:pt>
                <c:pt idx="2">
                  <c:v>Queen Elizabeth Hospital (66)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(125)</c:v>
                </c:pt>
                <c:pt idx="1">
                  <c:v>University Hospital Lewisham (59)</c:v>
                </c:pt>
                <c:pt idx="2">
                  <c:v>Queen Elizabeth Hospital (66)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(125)</c:v>
                </c:pt>
                <c:pt idx="1">
                  <c:v>University Hospital Lewisham (59)</c:v>
                </c:pt>
                <c:pt idx="2">
                  <c:v>Queen Elizabeth Hospital (66)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2.1038319354987651</c:v>
                </c:pt>
                <c:pt idx="1">
                  <c:v>2.757498818762298</c:v>
                </c:pt>
                <c:pt idx="2">
                  <c:v>1.5861534927195713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(156)</c:v>
                </c:pt>
                <c:pt idx="1">
                  <c:v>University Hospital Lewisham (79)</c:v>
                </c:pt>
                <c:pt idx="2">
                  <c:v>Queen Elizabeth Hospital (77)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(156)</c:v>
                </c:pt>
                <c:pt idx="1">
                  <c:v>University Hospital Lewisham (79)</c:v>
                </c:pt>
                <c:pt idx="2">
                  <c:v>Queen Elizabeth Hospital (77)</c:v>
                </c:pt>
              </c:strCache>
            </c:strRef>
          </c:cat>
          <c:val>
            <c:numRef>
              <c:f>Sheet1!$E$2:$E$4</c:f>
              <c:numCache>
                <c:formatCode>0.0;;</c:formatCode>
                <c:ptCount val="3"/>
                <c:pt idx="0">
                  <c:v>5.0578296235961213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(156)</c:v>
                </c:pt>
                <c:pt idx="1">
                  <c:v>University Hospital Lewisham (79)</c:v>
                </c:pt>
                <c:pt idx="2">
                  <c:v>Queen Elizabeth Hospital (77)</c:v>
                </c:pt>
              </c:strCache>
            </c:strRef>
          </c:cat>
          <c:val>
            <c:numRef>
              <c:f>Sheet1!$F$2:$F$4</c:f>
              <c:numCache>
                <c:formatCode>0.0;;</c:formatCode>
                <c:ptCount val="3"/>
                <c:pt idx="0">
                  <c:v>0</c:v>
                </c:pt>
                <c:pt idx="1">
                  <c:v>5.0338750187140962</c:v>
                </c:pt>
                <c:pt idx="2">
                  <c:v>4.9847951008383671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(156)</c:v>
                </c:pt>
                <c:pt idx="1">
                  <c:v>University Hospital Lewisham (79)</c:v>
                </c:pt>
                <c:pt idx="2">
                  <c:v>Queen Elizabeth Hospital (77)</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(156)</c:v>
                </c:pt>
                <c:pt idx="1">
                  <c:v>University Hospital Lewisham (79)</c:v>
                </c:pt>
                <c:pt idx="2">
                  <c:v>Queen Elizabeth Hospital (77)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(156)</c:v>
                </c:pt>
                <c:pt idx="1">
                  <c:v>University Hospital Lewisham (79)</c:v>
                </c:pt>
                <c:pt idx="2">
                  <c:v>Queen Elizabeth Hospital (77)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(156)</c:v>
                </c:pt>
                <c:pt idx="1">
                  <c:v>University Hospital Lewisham (79)</c:v>
                </c:pt>
                <c:pt idx="2">
                  <c:v>Queen Elizabeth Hospital (77)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4.9421703764038787</c:v>
                </c:pt>
                <c:pt idx="1">
                  <c:v>4.9661249812859038</c:v>
                </c:pt>
                <c:pt idx="2">
                  <c:v>5.0152048991616329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Sheet1!$B$2:$B$6</c:f>
              <c:numCache>
                <c:formatCode>0.0</c:formatCode>
                <c:ptCount val="5"/>
                <c:pt idx="0">
                  <c:v>8.5590388463623519</c:v>
                </c:pt>
                <c:pt idx="1">
                  <c:v>7.6841308889664521</c:v>
                </c:pt>
                <c:pt idx="2">
                  <c:v>7.5563498942649998</c:v>
                </c:pt>
                <c:pt idx="3">
                  <c:v>7.3482877998116409</c:v>
                </c:pt>
                <c:pt idx="4">
                  <c:v>7.0430981877444356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University Hospital Lewisham (149)</c:v>
                </c:pt>
                <c:pt idx="2">
                  <c:v>Queen Elizabeth Hospital (154)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University Hospital Lewisham (149)</c:v>
                </c:pt>
                <c:pt idx="2">
                  <c:v>Queen Elizabeth Hospital (154)</c:v>
                </c:pt>
              </c:strCache>
            </c:strRef>
          </c:cat>
          <c:val>
            <c:numRef>
              <c:f>Sheet1!$E$2:$E$4</c:f>
              <c:numCache>
                <c:formatCode>0.0;;</c:formatCode>
                <c:ptCount val="3"/>
                <c:pt idx="0">
                  <c:v>8.9197888967713528</c:v>
                </c:pt>
                <c:pt idx="1">
                  <c:v>8.7991757940416768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University Hospital Lewisham (149)</c:v>
                </c:pt>
                <c:pt idx="2">
                  <c:v>Queen Elizabeth Hospital (154)</c:v>
                </c:pt>
              </c:strCache>
            </c:strRef>
          </c:cat>
          <c:val>
            <c:numRef>
              <c:f>Sheet1!$F$2:$F$4</c:f>
              <c:numCache>
                <c:formatCode>0.0;;</c:formatCode>
                <c:ptCount val="3"/>
                <c:pt idx="0">
                  <c:v>0</c:v>
                </c:pt>
                <c:pt idx="1">
                  <c:v>0</c:v>
                </c:pt>
                <c:pt idx="2">
                  <c:v>9.0481469940085706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University Hospital Lewisham (149)</c:v>
                </c:pt>
                <c:pt idx="2">
                  <c:v>Queen Elizabeth Hospital (154)</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University Hospital Lewisham (149)</c:v>
                </c:pt>
                <c:pt idx="2">
                  <c:v>Queen Elizabeth Hospital (154)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University Hospital Lewisham (149)</c:v>
                </c:pt>
                <c:pt idx="2">
                  <c:v>Queen Elizabeth Hospital (154)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University Hospital Lewisham (149)</c:v>
                </c:pt>
                <c:pt idx="2">
                  <c:v>Queen Elizabeth Hospital (154)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1.0802111032286472</c:v>
                </c:pt>
                <c:pt idx="1">
                  <c:v>1.2008242059583232</c:v>
                </c:pt>
                <c:pt idx="2">
                  <c:v>0.95185300599142941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University Hospital Lewisham (152)</c:v>
                </c:pt>
                <c:pt idx="2">
                  <c:v>Queen Elizabeth Hospital (156)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University Hospital Lewisham (152)</c:v>
                </c:pt>
                <c:pt idx="2">
                  <c:v>Queen Elizabeth Hospital (156)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University Hospital Lewisham (152)</c:v>
                </c:pt>
                <c:pt idx="2">
                  <c:v>Queen Elizabeth Hospital (156)</c:v>
                </c:pt>
              </c:strCache>
            </c:strRef>
          </c:cat>
          <c:val>
            <c:numRef>
              <c:f>Sheet1!$F$2:$F$4</c:f>
              <c:numCache>
                <c:formatCode>0.0;;</c:formatCode>
                <c:ptCount val="3"/>
                <c:pt idx="0">
                  <c:v>0</c:v>
                </c:pt>
                <c:pt idx="1">
                  <c:v>0</c:v>
                </c:pt>
                <c:pt idx="2">
                  <c:v>8.1367997494646538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University Hospital Lewisham (152)</c:v>
                </c:pt>
                <c:pt idx="2">
                  <c:v>Queen Elizabeth Hospital (156)</c:v>
                </c:pt>
              </c:strCache>
            </c:strRef>
          </c:cat>
          <c:val>
            <c:numRef>
              <c:f>Sheet1!$G$2:$G$4</c:f>
              <c:numCache>
                <c:formatCode>0.0;;</c:formatCode>
                <c:ptCount val="3"/>
                <c:pt idx="0">
                  <c:v>8.3305995318496358</c:v>
                </c:pt>
                <c:pt idx="1">
                  <c:v>8.4228774511034779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University Hospital Lewisham (152)</c:v>
                </c:pt>
                <c:pt idx="2">
                  <c:v>Queen Elizabeth Hospital (156)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University Hospital Lewisham (152)</c:v>
                </c:pt>
                <c:pt idx="2">
                  <c:v>Queen Elizabeth Hospital (156)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University Hospital Lewisham (152)</c:v>
                </c:pt>
                <c:pt idx="2">
                  <c:v>Queen Elizabeth Hospital (156)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1.6694004681503642</c:v>
                </c:pt>
                <c:pt idx="1">
                  <c:v>1.5771225488965221</c:v>
                </c:pt>
                <c:pt idx="2">
                  <c:v>1.8632002505353462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University Hospital Lewisham (164)</c:v>
                </c:pt>
                <c:pt idx="2">
                  <c:v>Queen Elizabeth Hospital (167)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University Hospital Lewisham (164)</c:v>
                </c:pt>
                <c:pt idx="2">
                  <c:v>Queen Elizabeth Hospital (167)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University Hospital Lewisham (164)</c:v>
                </c:pt>
                <c:pt idx="2">
                  <c:v>Queen Elizabeth Hospital (167)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University Hospital Lewisham (164)</c:v>
                </c:pt>
                <c:pt idx="2">
                  <c:v>Queen Elizabeth Hospital (167)</c:v>
                </c:pt>
              </c:strCache>
            </c:strRef>
          </c:cat>
          <c:val>
            <c:numRef>
              <c:f>Sheet1!$G$2:$G$4</c:f>
              <c:numCache>
                <c:formatCode>0.0;;</c:formatCode>
                <c:ptCount val="3"/>
                <c:pt idx="0">
                  <c:v>8.7004947842892157</c:v>
                </c:pt>
                <c:pt idx="1">
                  <c:v>8.7618584246721944</c:v>
                </c:pt>
                <c:pt idx="2">
                  <c:v>8.7196873615389929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University Hospital Lewisham (164)</c:v>
                </c:pt>
                <c:pt idx="2">
                  <c:v>Queen Elizabeth Hospital (167)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University Hospital Lewisham (164)</c:v>
                </c:pt>
                <c:pt idx="2">
                  <c:v>Queen Elizabeth Hospital (167)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University Hospital Lewisham (164)</c:v>
                </c:pt>
                <c:pt idx="2">
                  <c:v>Queen Elizabeth Hospital (167)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1.2995052157107843</c:v>
                </c:pt>
                <c:pt idx="1">
                  <c:v>1.2381415753278056</c:v>
                </c:pt>
                <c:pt idx="2">
                  <c:v>1.2803126384610071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Lewisham (162)</c:v>
                </c:pt>
                <c:pt idx="2">
                  <c:v>Queen Elizabeth Hospital (165)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Lewisham (162)</c:v>
                </c:pt>
                <c:pt idx="2">
                  <c:v>Queen Elizabeth Hospital (165)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Lewisham (162)</c:v>
                </c:pt>
                <c:pt idx="2">
                  <c:v>Queen Elizabeth Hospital (165)</c:v>
                </c:pt>
              </c:strCache>
            </c:strRef>
          </c:cat>
          <c:val>
            <c:numRef>
              <c:f>Sheet1!$F$2:$F$4</c:f>
              <c:numCache>
                <c:formatCode>0.0;;</c:formatCode>
                <c:ptCount val="3"/>
                <c:pt idx="0">
                  <c:v>8.2091695375514213</c:v>
                </c:pt>
                <c:pt idx="1">
                  <c:v>0</c:v>
                </c:pt>
                <c:pt idx="2">
                  <c:v>8.1257823920227779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Lewisham (162)</c:v>
                </c:pt>
                <c:pt idx="2">
                  <c:v>Queen Elizabeth Hospital (165)</c:v>
                </c:pt>
              </c:strCache>
            </c:strRef>
          </c:cat>
          <c:val>
            <c:numRef>
              <c:f>Sheet1!$G$2:$G$4</c:f>
              <c:numCache>
                <c:formatCode>0.0;;</c:formatCode>
                <c:ptCount val="3"/>
                <c:pt idx="0">
                  <c:v>0</c:v>
                </c:pt>
                <c:pt idx="1">
                  <c:v>8.3234036364835262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Lewisham (162)</c:v>
                </c:pt>
                <c:pt idx="2">
                  <c:v>Queen Elizabeth Hospital (165)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Lewisham (162)</c:v>
                </c:pt>
                <c:pt idx="2">
                  <c:v>Queen Elizabeth Hospital (165)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Lewisham (162)</c:v>
                </c:pt>
                <c:pt idx="2">
                  <c:v>Queen Elizabeth Hospital (165)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1.7908304624485787</c:v>
                </c:pt>
                <c:pt idx="1">
                  <c:v>1.6765963635164738</c:v>
                </c:pt>
                <c:pt idx="2">
                  <c:v>1.8742176079772221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University Hospital Lewisham (149)</c:v>
                </c:pt>
                <c:pt idx="2">
                  <c:v>Queen Elizabeth Hospital (153)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University Hospital Lewisham (149)</c:v>
                </c:pt>
                <c:pt idx="2">
                  <c:v>Queen Elizabeth Hospital (153)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University Hospital Lewisham (149)</c:v>
                </c:pt>
                <c:pt idx="2">
                  <c:v>Queen Elizabeth Hospital (153)</c:v>
                </c:pt>
              </c:strCache>
            </c:strRef>
          </c:cat>
          <c:val>
            <c:numRef>
              <c:f>Sheet1!$F$2:$F$4</c:f>
              <c:numCache>
                <c:formatCode>0.0;;</c:formatCode>
                <c:ptCount val="3"/>
                <c:pt idx="0">
                  <c:v>8.1856060112124567</c:v>
                </c:pt>
                <c:pt idx="1">
                  <c:v>0</c:v>
                </c:pt>
                <c:pt idx="2">
                  <c:v>8.1511976914530564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University Hospital Lewisham (149)</c:v>
                </c:pt>
                <c:pt idx="2">
                  <c:v>Queen Elizabeth Hospital (153)</c:v>
                </c:pt>
              </c:strCache>
            </c:strRef>
          </c:cat>
          <c:val>
            <c:numRef>
              <c:f>Sheet1!$G$2:$G$4</c:f>
              <c:numCache>
                <c:formatCode>0.0;;</c:formatCode>
                <c:ptCount val="3"/>
                <c:pt idx="0">
                  <c:v>0</c:v>
                </c:pt>
                <c:pt idx="1">
                  <c:v>8.1735776735757284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University Hospital Lewisham (149)</c:v>
                </c:pt>
                <c:pt idx="2">
                  <c:v>Queen Elizabeth Hospital (153)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University Hospital Lewisham (149)</c:v>
                </c:pt>
                <c:pt idx="2">
                  <c:v>Queen Elizabeth Hospital (153)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University Hospital Lewisham (149)</c:v>
                </c:pt>
                <c:pt idx="2">
                  <c:v>Queen Elizabeth Hospital (153)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1.8143939887875433</c:v>
                </c:pt>
                <c:pt idx="1">
                  <c:v>1.8264223264242716</c:v>
                </c:pt>
                <c:pt idx="2">
                  <c:v>1.8488023085469436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University Hospital Lewisham (163)</c:v>
                </c:pt>
                <c:pt idx="2">
                  <c:v>Queen Elizabeth Hospital (165)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University Hospital Lewisham (163)</c:v>
                </c:pt>
                <c:pt idx="2">
                  <c:v>Queen Elizabeth Hospital (165)</c:v>
                </c:pt>
              </c:strCache>
            </c:strRef>
          </c:cat>
          <c:val>
            <c:numRef>
              <c:f>Sheet1!$E$2:$E$4</c:f>
              <c:numCache>
                <c:formatCode>0.0;;</c:formatCode>
                <c:ptCount val="3"/>
                <c:pt idx="0">
                  <c:v>8.3051701424721376</c:v>
                </c:pt>
                <c:pt idx="1">
                  <c:v>8.1580372674398394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University Hospital Lewisham (163)</c:v>
                </c:pt>
                <c:pt idx="2">
                  <c:v>Queen Elizabeth Hospital (165)</c:v>
                </c:pt>
              </c:strCache>
            </c:strRef>
          </c:cat>
          <c:val>
            <c:numRef>
              <c:f>Sheet1!$F$2:$F$4</c:f>
              <c:numCache>
                <c:formatCode>0.0;;</c:formatCode>
                <c:ptCount val="3"/>
                <c:pt idx="0">
                  <c:v>0</c:v>
                </c:pt>
                <c:pt idx="1">
                  <c:v>0</c:v>
                </c:pt>
                <c:pt idx="2">
                  <c:v>8.4717799459843164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University Hospital Lewisham (163)</c:v>
                </c:pt>
                <c:pt idx="2">
                  <c:v>Queen Elizabeth Hospital (165)</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University Hospital Lewisham (163)</c:v>
                </c:pt>
                <c:pt idx="2">
                  <c:v>Queen Elizabeth Hospital (165)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University Hospital Lewisham (163)</c:v>
                </c:pt>
                <c:pt idx="2">
                  <c:v>Queen Elizabeth Hospital (165)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University Hospital Lewisham (163)</c:v>
                </c:pt>
                <c:pt idx="2">
                  <c:v>Queen Elizabeth Hospital (165)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1.6948298575278624</c:v>
                </c:pt>
                <c:pt idx="1">
                  <c:v>1.8419627325601606</c:v>
                </c:pt>
                <c:pt idx="2">
                  <c:v>1.5282200540156836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Lewisham (161)</c:v>
                </c:pt>
                <c:pt idx="2">
                  <c:v>Queen Elizabeth Hospital (166)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Lewisham (161)</c:v>
                </c:pt>
                <c:pt idx="2">
                  <c:v>Queen Elizabeth Hospital (166)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Lewisham (161)</c:v>
                </c:pt>
                <c:pt idx="2">
                  <c:v>Queen Elizabeth Hospital (166)</c:v>
                </c:pt>
              </c:strCache>
            </c:strRef>
          </c:cat>
          <c:val>
            <c:numRef>
              <c:f>Sheet1!$F$2:$F$4</c:f>
              <c:numCache>
                <c:formatCode>0.0;;</c:formatCode>
                <c:ptCount val="3"/>
                <c:pt idx="0">
                  <c:v>8.2317469603300299</c:v>
                </c:pt>
                <c:pt idx="1">
                  <c:v>0</c:v>
                </c:pt>
                <c:pt idx="2">
                  <c:v>8.0849098759903644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Lewisham (161)</c:v>
                </c:pt>
                <c:pt idx="2">
                  <c:v>Queen Elizabeth Hospital (166)</c:v>
                </c:pt>
              </c:strCache>
            </c:strRef>
          </c:cat>
          <c:val>
            <c:numRef>
              <c:f>Sheet1!$G$2:$G$4</c:f>
              <c:numCache>
                <c:formatCode>0.0;;</c:formatCode>
                <c:ptCount val="3"/>
                <c:pt idx="0">
                  <c:v>0</c:v>
                </c:pt>
                <c:pt idx="1">
                  <c:v>8.3059849782283255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Lewisham (161)</c:v>
                </c:pt>
                <c:pt idx="2">
                  <c:v>Queen Elizabeth Hospital (166)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Lewisham (161)</c:v>
                </c:pt>
                <c:pt idx="2">
                  <c:v>Queen Elizabeth Hospital (166)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Lewisham (161)</c:v>
                </c:pt>
                <c:pt idx="2">
                  <c:v>Queen Elizabeth Hospital (166)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1.7682530396699701</c:v>
                </c:pt>
                <c:pt idx="1">
                  <c:v>1.6940150217716745</c:v>
                </c:pt>
                <c:pt idx="2">
                  <c:v>1.9150901240096356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(161)</c:v>
                </c:pt>
                <c:pt idx="2">
                  <c:v>Queen Elizabeth Hospital (165)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(161)</c:v>
                </c:pt>
                <c:pt idx="2">
                  <c:v>Queen Elizabeth Hospital (165)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(161)</c:v>
                </c:pt>
                <c:pt idx="2">
                  <c:v>Queen Elizabeth Hospital (165)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(161)</c:v>
                </c:pt>
                <c:pt idx="2">
                  <c:v>Queen Elizabeth Hospital (165)</c:v>
                </c:pt>
              </c:strCache>
            </c:strRef>
          </c:cat>
          <c:val>
            <c:numRef>
              <c:f>Sheet1!$G$2:$G$4</c:f>
              <c:numCache>
                <c:formatCode>0.0;;</c:formatCode>
                <c:ptCount val="3"/>
                <c:pt idx="0">
                  <c:v>7.1872031360768496</c:v>
                </c:pt>
                <c:pt idx="1">
                  <c:v>6.9901059705689539</c:v>
                </c:pt>
                <c:pt idx="2">
                  <c:v>7.3487392524717698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(161)</c:v>
                </c:pt>
                <c:pt idx="2">
                  <c:v>Queen Elizabeth Hospital (165)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(161)</c:v>
                </c:pt>
                <c:pt idx="2">
                  <c:v>Queen Elizabeth Hospital (165)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(161)</c:v>
                </c:pt>
                <c:pt idx="2">
                  <c:v>Queen Elizabeth Hospital (165)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2.8127968639231504</c:v>
                </c:pt>
                <c:pt idx="1">
                  <c:v>3.0098940294310461</c:v>
                </c:pt>
                <c:pt idx="2">
                  <c:v>2.6512607475282302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(284)</c:v>
                </c:pt>
                <c:pt idx="1">
                  <c:v>University Hospital Lewisham (144)</c:v>
                </c:pt>
                <c:pt idx="2">
                  <c:v>Queen Elizabeth Hospital (140)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(284)</c:v>
                </c:pt>
                <c:pt idx="1">
                  <c:v>University Hospital Lewisham (144)</c:v>
                </c:pt>
                <c:pt idx="2">
                  <c:v>Queen Elizabeth Hospital (140)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(284)</c:v>
                </c:pt>
                <c:pt idx="1">
                  <c:v>University Hospital Lewisham (144)</c:v>
                </c:pt>
                <c:pt idx="2">
                  <c:v>Queen Elizabeth Hospital (140)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(284)</c:v>
                </c:pt>
                <c:pt idx="1">
                  <c:v>University Hospital Lewisham (144)</c:v>
                </c:pt>
                <c:pt idx="2">
                  <c:v>Queen Elizabeth Hospital (140)</c:v>
                </c:pt>
              </c:strCache>
            </c:strRef>
          </c:cat>
          <c:val>
            <c:numRef>
              <c:f>Sheet1!$G$2:$G$4</c:f>
              <c:numCache>
                <c:formatCode>0.0;;</c:formatCode>
                <c:ptCount val="3"/>
                <c:pt idx="0">
                  <c:v>7.8493216126209111</c:v>
                </c:pt>
                <c:pt idx="1">
                  <c:v>8.0334594724467792</c:v>
                </c:pt>
                <c:pt idx="2">
                  <c:v>7.9369709134911277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(284)</c:v>
                </c:pt>
                <c:pt idx="1">
                  <c:v>University Hospital Lewisham (144)</c:v>
                </c:pt>
                <c:pt idx="2">
                  <c:v>Queen Elizabeth Hospital (140)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(284)</c:v>
                </c:pt>
                <c:pt idx="1">
                  <c:v>University Hospital Lewisham (144)</c:v>
                </c:pt>
                <c:pt idx="2">
                  <c:v>Queen Elizabeth Hospital (140)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(284)</c:v>
                </c:pt>
                <c:pt idx="1">
                  <c:v>University Hospital Lewisham (144)</c:v>
                </c:pt>
                <c:pt idx="2">
                  <c:v>Queen Elizabeth Hospital (140)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2.1506783873790889</c:v>
                </c:pt>
                <c:pt idx="1">
                  <c:v>1.9665405275532208</c:v>
                </c:pt>
                <c:pt idx="2">
                  <c:v>2.0630290865088723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University Hospital Lewisham (150)</c:v>
                </c:pt>
                <c:pt idx="2">
                  <c:v>Queen Elizabeth Hospital (156)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University Hospital Lewisham (150)</c:v>
                </c:pt>
                <c:pt idx="2">
                  <c:v>Queen Elizabeth Hospital (156)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University Hospital Lewisham (150)</c:v>
                </c:pt>
                <c:pt idx="2">
                  <c:v>Queen Elizabeth Hospital (156)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University Hospital Lewisham (150)</c:v>
                </c:pt>
                <c:pt idx="2">
                  <c:v>Queen Elizabeth Hospital (156)</c:v>
                </c:pt>
              </c:strCache>
            </c:strRef>
          </c:cat>
          <c:val>
            <c:numRef>
              <c:f>Sheet1!$G$2:$G$4</c:f>
              <c:numCache>
                <c:formatCode>0.0;;</c:formatCode>
                <c:ptCount val="3"/>
                <c:pt idx="0">
                  <c:v>7.0463765201792361</c:v>
                </c:pt>
                <c:pt idx="1">
                  <c:v>7.1508958678904762</c:v>
                </c:pt>
                <c:pt idx="2">
                  <c:v>7.0102159073082966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University Hospital Lewisham (150)</c:v>
                </c:pt>
                <c:pt idx="2">
                  <c:v>Queen Elizabeth Hospital (156)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University Hospital Lewisham (150)</c:v>
                </c:pt>
                <c:pt idx="2">
                  <c:v>Queen Elizabeth Hospital (156)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University Hospital Lewisham (150)</c:v>
                </c:pt>
                <c:pt idx="2">
                  <c:v>Queen Elizabeth Hospital (156)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2.9536234798207639</c:v>
                </c:pt>
                <c:pt idx="1">
                  <c:v>2.8491041321095238</c:v>
                </c:pt>
                <c:pt idx="2">
                  <c:v>2.9897840926917034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6.1617092404330158</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University Hospital Lewisham (151)</c:v>
                </c:pt>
                <c:pt idx="2">
                  <c:v>Queen Elizabeth Hospital (160)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University Hospital Lewisham (151)</c:v>
                </c:pt>
                <c:pt idx="2">
                  <c:v>Queen Elizabeth Hospital (160)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University Hospital Lewisham (151)</c:v>
                </c:pt>
                <c:pt idx="2">
                  <c:v>Queen Elizabeth Hospital (160)</c:v>
                </c:pt>
              </c:strCache>
            </c:strRef>
          </c:cat>
          <c:val>
            <c:numRef>
              <c:f>Sheet1!$F$2:$F$4</c:f>
              <c:numCache>
                <c:formatCode>0.0;;</c:formatCode>
                <c:ptCount val="3"/>
                <c:pt idx="0">
                  <c:v>8.4258368094145872</c:v>
                </c:pt>
                <c:pt idx="1">
                  <c:v>0</c:v>
                </c:pt>
                <c:pt idx="2">
                  <c:v>8.2894172210791091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University Hospital Lewisham (151)</c:v>
                </c:pt>
                <c:pt idx="2">
                  <c:v>Queen Elizabeth Hospital (160)</c:v>
                </c:pt>
              </c:strCache>
            </c:strRef>
          </c:cat>
          <c:val>
            <c:numRef>
              <c:f>Sheet1!$G$2:$G$4</c:f>
              <c:numCache>
                <c:formatCode>0.0;;</c:formatCode>
                <c:ptCount val="3"/>
                <c:pt idx="0">
                  <c:v>0</c:v>
                </c:pt>
                <c:pt idx="1">
                  <c:v>8.6853601878615638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University Hospital Lewisham (151)</c:v>
                </c:pt>
                <c:pt idx="2">
                  <c:v>Queen Elizabeth Hospital (160)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University Hospital Lewisham (151)</c:v>
                </c:pt>
                <c:pt idx="2">
                  <c:v>Queen Elizabeth Hospital (160)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University Hospital Lewisham (151)</c:v>
                </c:pt>
                <c:pt idx="2">
                  <c:v>Queen Elizabeth Hospital (160)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1.5741631905854128</c:v>
                </c:pt>
                <c:pt idx="1">
                  <c:v>1.3146398121384362</c:v>
                </c:pt>
                <c:pt idx="2">
                  <c:v>1.7105827789208909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(278)</c:v>
                </c:pt>
                <c:pt idx="1">
                  <c:v>University Hospital Lewisham (140)</c:v>
                </c:pt>
                <c:pt idx="2">
                  <c:v>Queen Elizabeth Hospital (138)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(278)</c:v>
                </c:pt>
                <c:pt idx="1">
                  <c:v>University Hospital Lewisham (140)</c:v>
                </c:pt>
                <c:pt idx="2">
                  <c:v>Queen Elizabeth Hospital (138)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(278)</c:v>
                </c:pt>
                <c:pt idx="1">
                  <c:v>University Hospital Lewisham (140)</c:v>
                </c:pt>
                <c:pt idx="2">
                  <c:v>Queen Elizabeth Hospital (138)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(278)</c:v>
                </c:pt>
                <c:pt idx="1">
                  <c:v>University Hospital Lewisham (140)</c:v>
                </c:pt>
                <c:pt idx="2">
                  <c:v>Queen Elizabeth Hospital (138)</c:v>
                </c:pt>
              </c:strCache>
            </c:strRef>
          </c:cat>
          <c:val>
            <c:numRef>
              <c:f>Sheet1!$G$2:$G$4</c:f>
              <c:numCache>
                <c:formatCode>0.0;;</c:formatCode>
                <c:ptCount val="3"/>
                <c:pt idx="0">
                  <c:v>7.4386053479725653</c:v>
                </c:pt>
                <c:pt idx="1">
                  <c:v>7.4685726012337996</c:v>
                </c:pt>
                <c:pt idx="2">
                  <c:v>7.4387354337603631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(278)</c:v>
                </c:pt>
                <c:pt idx="1">
                  <c:v>University Hospital Lewisham (140)</c:v>
                </c:pt>
                <c:pt idx="2">
                  <c:v>Queen Elizabeth Hospital (138)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(278)</c:v>
                </c:pt>
                <c:pt idx="1">
                  <c:v>University Hospital Lewisham (140)</c:v>
                </c:pt>
                <c:pt idx="2">
                  <c:v>Queen Elizabeth Hospital (138)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(278)</c:v>
                </c:pt>
                <c:pt idx="1">
                  <c:v>University Hospital Lewisham (140)</c:v>
                </c:pt>
                <c:pt idx="2">
                  <c:v>Queen Elizabeth Hospital (138)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2.5613946520274347</c:v>
                </c:pt>
                <c:pt idx="1">
                  <c:v>2.5314273987662004</c:v>
                </c:pt>
                <c:pt idx="2">
                  <c:v>2.5612645662396369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University Hospital Lewisham (159)</c:v>
                </c:pt>
                <c:pt idx="2">
                  <c:v>Queen Elizabeth Hospital (161)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University Hospital Lewisham (159)</c:v>
                </c:pt>
                <c:pt idx="2">
                  <c:v>Queen Elizabeth Hospital (161)</c:v>
                </c:pt>
              </c:strCache>
            </c:strRef>
          </c:cat>
          <c:val>
            <c:numRef>
              <c:f>Sheet1!$E$2:$E$4</c:f>
              <c:numCache>
                <c:formatCode>0.0;;</c:formatCode>
                <c:ptCount val="3"/>
                <c:pt idx="0">
                  <c:v>9.1030780723446867</c:v>
                </c:pt>
                <c:pt idx="1">
                  <c:v>9.0114235173200203</c:v>
                </c:pt>
                <c:pt idx="2">
                  <c:v>9.1977695981908738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University Hospital Lewisham (159)</c:v>
                </c:pt>
                <c:pt idx="2">
                  <c:v>Queen Elizabeth Hospital (161)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University Hospital Lewisham (159)</c:v>
                </c:pt>
                <c:pt idx="2">
                  <c:v>Queen Elizabeth Hospital (161)</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University Hospital Lewisham (159)</c:v>
                </c:pt>
                <c:pt idx="2">
                  <c:v>Queen Elizabeth Hospital (161)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University Hospital Lewisham (159)</c:v>
                </c:pt>
                <c:pt idx="2">
                  <c:v>Queen Elizabeth Hospital (161)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University Hospital Lewisham (159)</c:v>
                </c:pt>
                <c:pt idx="2">
                  <c:v>Queen Elizabeth Hospital (161)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0.89692192765531331</c:v>
                </c:pt>
                <c:pt idx="1">
                  <c:v>0.98857648267997966</c:v>
                </c:pt>
                <c:pt idx="2">
                  <c:v>0.80223040180912619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University Hospital Lewisham (137)</c:v>
                </c:pt>
                <c:pt idx="2">
                  <c:v>Queen Elizabeth Hospital (130)</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University Hospital Lewisham (137)</c:v>
                </c:pt>
                <c:pt idx="2">
                  <c:v>Queen Elizabeth Hospital (130)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University Hospital Lewisham (137)</c:v>
                </c:pt>
                <c:pt idx="2">
                  <c:v>Queen Elizabeth Hospital (130)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University Hospital Lewisham (137)</c:v>
                </c:pt>
                <c:pt idx="2">
                  <c:v>Queen Elizabeth Hospital (130)</c:v>
                </c:pt>
              </c:strCache>
            </c:strRef>
          </c:cat>
          <c:val>
            <c:numRef>
              <c:f>Sheet1!$G$2:$G$4</c:f>
              <c:numCache>
                <c:formatCode>0.0;;</c:formatCode>
                <c:ptCount val="3"/>
                <c:pt idx="0">
                  <c:v>8.7189228780567305</c:v>
                </c:pt>
                <c:pt idx="1">
                  <c:v>8.7167135733207601</c:v>
                </c:pt>
                <c:pt idx="2">
                  <c:v>8.9239821867028191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University Hospital Lewisham (137)</c:v>
                </c:pt>
                <c:pt idx="2">
                  <c:v>Queen Elizabeth Hospital (130)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University Hospital Lewisham (137)</c:v>
                </c:pt>
                <c:pt idx="2">
                  <c:v>Queen Elizabeth Hospital (130)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University Hospital Lewisham (137)</c:v>
                </c:pt>
                <c:pt idx="2">
                  <c:v>Queen Elizabeth Hospital (130)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1.2810771219432695</c:v>
                </c:pt>
                <c:pt idx="1">
                  <c:v>1.2832864266792399</c:v>
                </c:pt>
                <c:pt idx="2">
                  <c:v>1.0760178132971809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University Hospital Lewisham (146)</c:v>
                </c:pt>
                <c:pt idx="2">
                  <c:v>Queen Elizabeth Hospital (153)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University Hospital Lewisham (146)</c:v>
                </c:pt>
                <c:pt idx="2">
                  <c:v>Queen Elizabeth Hospital (153)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University Hospital Lewisham (146)</c:v>
                </c:pt>
                <c:pt idx="2">
                  <c:v>Queen Elizabeth Hospital (153)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University Hospital Lewisham (146)</c:v>
                </c:pt>
                <c:pt idx="2">
                  <c:v>Queen Elizabeth Hospital (153)</c:v>
                </c:pt>
              </c:strCache>
            </c:strRef>
          </c:cat>
          <c:val>
            <c:numRef>
              <c:f>Sheet1!$G$2:$G$4</c:f>
              <c:numCache>
                <c:formatCode>0.0;;</c:formatCode>
                <c:ptCount val="3"/>
                <c:pt idx="0">
                  <c:v>8.1990795175923541</c:v>
                </c:pt>
                <c:pt idx="1">
                  <c:v>8.3793907103520198</c:v>
                </c:pt>
                <c:pt idx="2">
                  <c:v>7.8941320720657924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University Hospital Lewisham (146)</c:v>
                </c:pt>
                <c:pt idx="2">
                  <c:v>Queen Elizabeth Hospital (153)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University Hospital Lewisham (146)</c:v>
                </c:pt>
                <c:pt idx="2">
                  <c:v>Queen Elizabeth Hospital (153)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University Hospital Lewisham (146)</c:v>
                </c:pt>
                <c:pt idx="2">
                  <c:v>Queen Elizabeth Hospital (153)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1.8009204824076459</c:v>
                </c:pt>
                <c:pt idx="1">
                  <c:v>1.6206092896479802</c:v>
                </c:pt>
                <c:pt idx="2">
                  <c:v>2.1058679279342076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University Hospital Lewisham (-)</c:v>
                </c:pt>
                <c:pt idx="2">
                  <c:v>Queen Elizabeth Hospital (40)</c:v>
                </c:pt>
              </c:strCache>
            </c:strRef>
          </c:cat>
          <c:val>
            <c:numRef>
              <c:f>Sheet1!$D$2:$D$4</c:f>
              <c:numCache>
                <c:formatCode>0.0;;</c:formatCode>
                <c:ptCount val="3"/>
                <c:pt idx="0">
                  <c:v>7.3723926562558164</c:v>
                </c:pt>
                <c:pt idx="1">
                  <c:v>0</c:v>
                </c:pt>
                <c:pt idx="2">
                  <c:v>7.5975173362589707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University Hospital Lewisham (-)</c:v>
                </c:pt>
                <c:pt idx="2">
                  <c:v>Queen Elizabeth Hospital (40)</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University Hospital Lewisham (-)</c:v>
                </c:pt>
                <c:pt idx="2">
                  <c:v>Queen Elizabeth Hospital (40)</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University Hospital Lewisham (-)</c:v>
                </c:pt>
                <c:pt idx="2">
                  <c:v>Queen Elizabeth Hospital (40)</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University Hospital Lewisham (-)</c:v>
                </c:pt>
                <c:pt idx="2">
                  <c:v>Queen Elizabeth Hospital (40)</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University Hospital Lewisham (-)</c:v>
                </c:pt>
                <c:pt idx="2">
                  <c:v>Queen Elizabeth Hospital (40)</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University Hospital Lewisham (-)</c:v>
                </c:pt>
                <c:pt idx="2">
                  <c:v>Queen Elizabeth Hospital (40)</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c:v>
                </c:pt>
                <c:pt idx="1">
                  <c:v>University Hospital Lewisham (-)</c:v>
                </c:pt>
                <c:pt idx="2">
                  <c:v>Queen Elizabeth Hospital (-)</c:v>
                </c:pt>
              </c:strCache>
            </c:strRef>
          </c:cat>
          <c:val>
            <c:numRef>
              <c:f>Sheet1!$D$2:$D$4</c:f>
              <c:numCache>
                <c:formatCode>0.0;;</c:formatCode>
                <c:ptCount val="3"/>
                <c:pt idx="0">
                  <c:v>8.3692666371758033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c:v>
                </c:pt>
                <c:pt idx="1">
                  <c:v>University Hospital Lewisham (-)</c:v>
                </c:pt>
                <c:pt idx="2">
                  <c:v>Queen Elizabeth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c:v>
                </c:pt>
                <c:pt idx="1">
                  <c:v>University Hospital Lewisham (-)</c:v>
                </c:pt>
                <c:pt idx="2">
                  <c:v>Queen Elizabeth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c:v>
                </c:pt>
                <c:pt idx="1">
                  <c:v>University Hospital Lewisham (-)</c:v>
                </c:pt>
                <c:pt idx="2">
                  <c:v>Queen Elizabeth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c:v>
                </c:pt>
                <c:pt idx="1">
                  <c:v>University Hospital Lewisham (-)</c:v>
                </c:pt>
                <c:pt idx="2">
                  <c:v>Queen Elizabeth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c:v>
                </c:pt>
                <c:pt idx="1">
                  <c:v>University Hospital Lewisham (-)</c:v>
                </c:pt>
                <c:pt idx="2">
                  <c:v>Queen Elizabeth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c:v>
                </c:pt>
                <c:pt idx="1">
                  <c:v>University Hospital Lewisham (-)</c:v>
                </c:pt>
                <c:pt idx="2">
                  <c:v>Queen Elizabeth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0.20091545883446615</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0.68951696262817963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0.19223217398926806</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2.0068765179349715</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0.19223217398926806</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0.68951696262818007</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0.48810628500031505</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5.1144567872341664</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University Hospital Lewisham (-)</c:v>
                </c:pt>
                <c:pt idx="2">
                  <c:v>Queen Elizabeth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(314)</c:v>
                </c:pt>
                <c:pt idx="1">
                  <c:v>University Hospital Lewisham (154)</c:v>
                </c:pt>
                <c:pt idx="2">
                  <c:v>Queen Elizabeth Hospital (160)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(314)</c:v>
                </c:pt>
                <c:pt idx="1">
                  <c:v>University Hospital Lewisham (154)</c:v>
                </c:pt>
                <c:pt idx="2">
                  <c:v>Queen Elizabeth Hospital (160)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(314)</c:v>
                </c:pt>
                <c:pt idx="1">
                  <c:v>University Hospital Lewisham (154)</c:v>
                </c:pt>
                <c:pt idx="2">
                  <c:v>Queen Elizabeth Hospital (160)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(314)</c:v>
                </c:pt>
                <c:pt idx="1">
                  <c:v>University Hospital Lewisham (154)</c:v>
                </c:pt>
                <c:pt idx="2">
                  <c:v>Queen Elizabeth Hospital (160)</c:v>
                </c:pt>
              </c:strCache>
            </c:strRef>
          </c:cat>
          <c:val>
            <c:numRef>
              <c:f>Sheet1!$G$2:$G$4</c:f>
              <c:numCache>
                <c:formatCode>0.0;;</c:formatCode>
                <c:ptCount val="3"/>
                <c:pt idx="0">
                  <c:v>6.3255737522283946</c:v>
                </c:pt>
                <c:pt idx="1">
                  <c:v>6.2123684438573763</c:v>
                </c:pt>
                <c:pt idx="2">
                  <c:v>6.3307928380809386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(314)</c:v>
                </c:pt>
                <c:pt idx="1">
                  <c:v>University Hospital Lewisham (154)</c:v>
                </c:pt>
                <c:pt idx="2">
                  <c:v>Queen Elizabeth Hospital (160)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(314)</c:v>
                </c:pt>
                <c:pt idx="1">
                  <c:v>University Hospital Lewisham (154)</c:v>
                </c:pt>
                <c:pt idx="2">
                  <c:v>Queen Elizabeth Hospital (160)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(314)</c:v>
                </c:pt>
                <c:pt idx="1">
                  <c:v>University Hospital Lewisham (154)</c:v>
                </c:pt>
                <c:pt idx="2">
                  <c:v>Queen Elizabeth Hospital (160)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3.6744262477716054</c:v>
                </c:pt>
                <c:pt idx="1">
                  <c:v>3.7876315561426237</c:v>
                </c:pt>
                <c:pt idx="2">
                  <c:v>3.6692071619190614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(228)</c:v>
                </c:pt>
                <c:pt idx="1">
                  <c:v>University Hospital Lewisham (109)</c:v>
                </c:pt>
                <c:pt idx="2">
                  <c:v>Queen Elizabeth Hospital (119)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(228)</c:v>
                </c:pt>
                <c:pt idx="1">
                  <c:v>University Hospital Lewisham (109)</c:v>
                </c:pt>
                <c:pt idx="2">
                  <c:v>Queen Elizabeth Hospital (119)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(228)</c:v>
                </c:pt>
                <c:pt idx="1">
                  <c:v>University Hospital Lewisham (109)</c:v>
                </c:pt>
                <c:pt idx="2">
                  <c:v>Queen Elizabeth Hospital (119)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(228)</c:v>
                </c:pt>
                <c:pt idx="1">
                  <c:v>University Hospital Lewisham (109)</c:v>
                </c:pt>
                <c:pt idx="2">
                  <c:v>Queen Elizabeth Hospital (119)</c:v>
                </c:pt>
              </c:strCache>
            </c:strRef>
          </c:cat>
          <c:val>
            <c:numRef>
              <c:f>Sheet1!$G$2:$G$4</c:f>
              <c:numCache>
                <c:formatCode>0.0;;</c:formatCode>
                <c:ptCount val="3"/>
                <c:pt idx="0">
                  <c:v>5.5094598278899483</c:v>
                </c:pt>
                <c:pt idx="1">
                  <c:v>5.5752435335639312</c:v>
                </c:pt>
                <c:pt idx="2">
                  <c:v>5.460976964970051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(228)</c:v>
                </c:pt>
                <c:pt idx="1">
                  <c:v>University Hospital Lewisham (109)</c:v>
                </c:pt>
                <c:pt idx="2">
                  <c:v>Queen Elizabeth Hospital (119)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(228)</c:v>
                </c:pt>
                <c:pt idx="1">
                  <c:v>University Hospital Lewisham (109)</c:v>
                </c:pt>
                <c:pt idx="2">
                  <c:v>Queen Elizabeth Hospital (119)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(228)</c:v>
                </c:pt>
                <c:pt idx="1">
                  <c:v>University Hospital Lewisham (109)</c:v>
                </c:pt>
                <c:pt idx="2">
                  <c:v>Queen Elizabeth Hospital (119)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4.4905401721100517</c:v>
                </c:pt>
                <c:pt idx="1">
                  <c:v>4.4247564664360688</c:v>
                </c:pt>
                <c:pt idx="2">
                  <c:v>4.539023035029949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Lewisham (67)</c:v>
                </c:pt>
                <c:pt idx="2">
                  <c:v>Queen Elizabeth Hospital (62)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Lewisham (67)</c:v>
                </c:pt>
                <c:pt idx="2">
                  <c:v>Queen Elizabeth Hospital (62)</c:v>
                </c:pt>
              </c:strCache>
            </c:strRef>
          </c:cat>
          <c:val>
            <c:numRef>
              <c:f>Sheet1!$E$2:$E$4</c:f>
              <c:numCache>
                <c:formatCode>0.0;;</c:formatCode>
                <c:ptCount val="3"/>
                <c:pt idx="0">
                  <c:v>7.0341562121238299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Lewisham (67)</c:v>
                </c:pt>
                <c:pt idx="2">
                  <c:v>Queen Elizabeth Hospital (62)</c:v>
                </c:pt>
              </c:strCache>
            </c:strRef>
          </c:cat>
          <c:val>
            <c:numRef>
              <c:f>Sheet1!$F$2:$F$4</c:f>
              <c:numCache>
                <c:formatCode>0.0;;</c:formatCode>
                <c:ptCount val="3"/>
                <c:pt idx="0">
                  <c:v>0</c:v>
                </c:pt>
                <c:pt idx="1">
                  <c:v>0</c:v>
                </c:pt>
                <c:pt idx="2">
                  <c:v>6.8293422314961134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Lewisham (67)</c:v>
                </c:pt>
                <c:pt idx="2">
                  <c:v>Queen Elizabeth Hospital (62)</c:v>
                </c:pt>
              </c:strCache>
            </c:strRef>
          </c:cat>
          <c:val>
            <c:numRef>
              <c:f>Sheet1!$G$2:$G$4</c:f>
              <c:numCache>
                <c:formatCode>0.0;;</c:formatCode>
                <c:ptCount val="3"/>
                <c:pt idx="0">
                  <c:v>0</c:v>
                </c:pt>
                <c:pt idx="1">
                  <c:v>7.1803098482863321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Lewisham (67)</c:v>
                </c:pt>
                <c:pt idx="2">
                  <c:v>Queen Elizabeth Hospital (62)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Lewisham (67)</c:v>
                </c:pt>
                <c:pt idx="2">
                  <c:v>Queen Elizabeth Hospital (62)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Lewisham (67)</c:v>
                </c:pt>
                <c:pt idx="2">
                  <c:v>Queen Elizabeth Hospital (62)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2.9658437878761701</c:v>
                </c:pt>
                <c:pt idx="1">
                  <c:v>2.8196901517136679</c:v>
                </c:pt>
                <c:pt idx="2">
                  <c:v>3.1706577685038866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University Hospital Lewisham (163)</c:v>
                </c:pt>
                <c:pt idx="2">
                  <c:v>Queen Elizabeth Hospital (168)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University Hospital Lewisham (163)</c:v>
                </c:pt>
                <c:pt idx="2">
                  <c:v>Queen Elizabeth Hospital (168)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University Hospital Lewisham (163)</c:v>
                </c:pt>
                <c:pt idx="2">
                  <c:v>Queen Elizabeth Hospital (168)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University Hospital Lewisham (163)</c:v>
                </c:pt>
                <c:pt idx="2">
                  <c:v>Queen Elizabeth Hospital (168)</c:v>
                </c:pt>
              </c:strCache>
            </c:strRef>
          </c:cat>
          <c:val>
            <c:numRef>
              <c:f>Sheet1!$G$2:$G$4</c:f>
              <c:numCache>
                <c:formatCode>0.0;;</c:formatCode>
                <c:ptCount val="3"/>
                <c:pt idx="0">
                  <c:v>6.4720505734783886</c:v>
                </c:pt>
                <c:pt idx="1">
                  <c:v>6.2796752270596654</c:v>
                </c:pt>
                <c:pt idx="2">
                  <c:v>6.4260314118877861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University Hospital Lewisham (163)</c:v>
                </c:pt>
                <c:pt idx="2">
                  <c:v>Queen Elizabeth Hospital (168)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University Hospital Lewisham (163)</c:v>
                </c:pt>
                <c:pt idx="2">
                  <c:v>Queen Elizabeth Hospital (168)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University Hospital Lewisham (163)</c:v>
                </c:pt>
                <c:pt idx="2">
                  <c:v>Queen Elizabeth Hospital (168)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3.5279494265216114</c:v>
                </c:pt>
                <c:pt idx="1">
                  <c:v>3.7203247729403346</c:v>
                </c:pt>
                <c:pt idx="2">
                  <c:v>3.5739685881122139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University Hospital Lewisham (146)</c:v>
                </c:pt>
                <c:pt idx="2">
                  <c:v>Queen Elizabeth Hospital (154)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University Hospital Lewisham (146)</c:v>
                </c:pt>
                <c:pt idx="2">
                  <c:v>Queen Elizabeth Hospital (154)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University Hospital Lewisham (146)</c:v>
                </c:pt>
                <c:pt idx="2">
                  <c:v>Queen Elizabeth Hospital (154)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University Hospital Lewisham (146)</c:v>
                </c:pt>
                <c:pt idx="2">
                  <c:v>Queen Elizabeth Hospital (154)</c:v>
                </c:pt>
              </c:strCache>
            </c:strRef>
          </c:cat>
          <c:val>
            <c:numRef>
              <c:f>Sheet1!$G$2:$G$4</c:f>
              <c:numCache>
                <c:formatCode>0.0;;</c:formatCode>
                <c:ptCount val="3"/>
                <c:pt idx="0">
                  <c:v>7.542170193074103</c:v>
                </c:pt>
                <c:pt idx="1">
                  <c:v>7.3534476330136496</c:v>
                </c:pt>
                <c:pt idx="2">
                  <c:v>7.7464687320596433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University Hospital Lewisham (146)</c:v>
                </c:pt>
                <c:pt idx="2">
                  <c:v>Queen Elizabeth Hospital (154)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University Hospital Lewisham (146)</c:v>
                </c:pt>
                <c:pt idx="2">
                  <c:v>Queen Elizabeth Hospital (154)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University Hospital Lewisham (146)</c:v>
                </c:pt>
                <c:pt idx="2">
                  <c:v>Queen Elizabeth Hospital (154)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2.457829806925897</c:v>
                </c:pt>
                <c:pt idx="1">
                  <c:v>2.6465523669863504</c:v>
                </c:pt>
                <c:pt idx="2">
                  <c:v>2.2535312679403567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(219)</c:v>
                </c:pt>
                <c:pt idx="1">
                  <c:v>University Hospital Lewisham (109)</c:v>
                </c:pt>
                <c:pt idx="2">
                  <c:v>Queen Elizabeth Hospital (110)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(219)</c:v>
                </c:pt>
                <c:pt idx="1">
                  <c:v>University Hospital Lewisham (109)</c:v>
                </c:pt>
                <c:pt idx="2">
                  <c:v>Queen Elizabeth Hospital (110)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(219)</c:v>
                </c:pt>
                <c:pt idx="1">
                  <c:v>University Hospital Lewisham (109)</c:v>
                </c:pt>
                <c:pt idx="2">
                  <c:v>Queen Elizabeth Hospital (110)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(219)</c:v>
                </c:pt>
                <c:pt idx="1">
                  <c:v>University Hospital Lewisham (109)</c:v>
                </c:pt>
                <c:pt idx="2">
                  <c:v>Queen Elizabeth Hospital (110)</c:v>
                </c:pt>
              </c:strCache>
            </c:strRef>
          </c:cat>
          <c:val>
            <c:numRef>
              <c:f>Sheet1!$G$2:$G$4</c:f>
              <c:numCache>
                <c:formatCode>0.0;;</c:formatCode>
                <c:ptCount val="3"/>
                <c:pt idx="0">
                  <c:v>8.9395304378463702</c:v>
                </c:pt>
                <c:pt idx="1">
                  <c:v>8.8045899888867112</c:v>
                </c:pt>
                <c:pt idx="2">
                  <c:v>9.0006221247222484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(219)</c:v>
                </c:pt>
                <c:pt idx="1">
                  <c:v>University Hospital Lewisham (109)</c:v>
                </c:pt>
                <c:pt idx="2">
                  <c:v>Queen Elizabeth Hospital (110)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(219)</c:v>
                </c:pt>
                <c:pt idx="1">
                  <c:v>University Hospital Lewisham (109)</c:v>
                </c:pt>
                <c:pt idx="2">
                  <c:v>Queen Elizabeth Hospital (110)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(219)</c:v>
                </c:pt>
                <c:pt idx="1">
                  <c:v>University Hospital Lewisham (109)</c:v>
                </c:pt>
                <c:pt idx="2">
                  <c:v>Queen Elizabeth Hospital (110)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1.0604695621536298</c:v>
                </c:pt>
                <c:pt idx="1">
                  <c:v>1.1954100111132888</c:v>
                </c:pt>
                <c:pt idx="2">
                  <c:v>0.99937787527775157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(259)</c:v>
                </c:pt>
                <c:pt idx="1">
                  <c:v>University Hospital Lewisham (129)</c:v>
                </c:pt>
                <c:pt idx="2">
                  <c:v>Queen Elizabeth Hospital (130)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(259)</c:v>
                </c:pt>
                <c:pt idx="1">
                  <c:v>University Hospital Lewisham (129)</c:v>
                </c:pt>
                <c:pt idx="2">
                  <c:v>Queen Elizabeth Hospital (130)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(259)</c:v>
                </c:pt>
                <c:pt idx="1">
                  <c:v>University Hospital Lewisham (129)</c:v>
                </c:pt>
                <c:pt idx="2">
                  <c:v>Queen Elizabeth Hospital (130)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(259)</c:v>
                </c:pt>
                <c:pt idx="1">
                  <c:v>University Hospital Lewisham (129)</c:v>
                </c:pt>
                <c:pt idx="2">
                  <c:v>Queen Elizabeth Hospital (130)</c:v>
                </c:pt>
              </c:strCache>
            </c:strRef>
          </c:cat>
          <c:val>
            <c:numRef>
              <c:f>Sheet1!$G$2:$G$4</c:f>
              <c:numCache>
                <c:formatCode>0.0;;</c:formatCode>
                <c:ptCount val="3"/>
                <c:pt idx="0">
                  <c:v>4.4637418475216641</c:v>
                </c:pt>
                <c:pt idx="1">
                  <c:v>4.7596178028281004</c:v>
                </c:pt>
                <c:pt idx="2">
                  <c:v>4.1336543238505463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(259)</c:v>
                </c:pt>
                <c:pt idx="1">
                  <c:v>University Hospital Lewisham (129)</c:v>
                </c:pt>
                <c:pt idx="2">
                  <c:v>Queen Elizabeth Hospital (130)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(259)</c:v>
                </c:pt>
                <c:pt idx="1">
                  <c:v>University Hospital Lewisham (129)</c:v>
                </c:pt>
                <c:pt idx="2">
                  <c:v>Queen Elizabeth Hospital (130)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(259)</c:v>
                </c:pt>
                <c:pt idx="1">
                  <c:v>University Hospital Lewisham (129)</c:v>
                </c:pt>
                <c:pt idx="2">
                  <c:v>Queen Elizabeth Hospital (130)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5.5362581524783359</c:v>
                </c:pt>
                <c:pt idx="1">
                  <c:v>5.2403821971718996</c:v>
                </c:pt>
                <c:pt idx="2">
                  <c:v>5.8663456761494537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University Hospital Lewisham (147)</c:v>
                </c:pt>
                <c:pt idx="2">
                  <c:v>Queen Elizabeth Hospital (148)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University Hospital Lewisham (147)</c:v>
                </c:pt>
                <c:pt idx="2">
                  <c:v>Queen Elizabeth Hospital (148)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University Hospital Lewisham (147)</c:v>
                </c:pt>
                <c:pt idx="2">
                  <c:v>Queen Elizabeth Hospital (148)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University Hospital Lewisham (147)</c:v>
                </c:pt>
                <c:pt idx="2">
                  <c:v>Queen Elizabeth Hospital (148)</c:v>
                </c:pt>
              </c:strCache>
            </c:strRef>
          </c:cat>
          <c:val>
            <c:numRef>
              <c:f>Sheet1!$G$2:$G$4</c:f>
              <c:numCache>
                <c:formatCode>0.0;;</c:formatCode>
                <c:ptCount val="3"/>
                <c:pt idx="0">
                  <c:v>6.5440547026009321</c:v>
                </c:pt>
                <c:pt idx="1">
                  <c:v>6.6705378968972946</c:v>
                </c:pt>
                <c:pt idx="2">
                  <c:v>6.5251568782202849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University Hospital Lewisham (147)</c:v>
                </c:pt>
                <c:pt idx="2">
                  <c:v>Queen Elizabeth Hospital (148)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University Hospital Lewisham (147)</c:v>
                </c:pt>
                <c:pt idx="2">
                  <c:v>Queen Elizabeth Hospital (148)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University Hospital Lewisham (147)</c:v>
                </c:pt>
                <c:pt idx="2">
                  <c:v>Queen Elizabeth Hospital (148)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3.4559452973990679</c:v>
                </c:pt>
                <c:pt idx="1">
                  <c:v>3.3294621031027054</c:v>
                </c:pt>
                <c:pt idx="2">
                  <c:v>3.4748431217797151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(296)</c:v>
                </c:pt>
                <c:pt idx="1">
                  <c:v>University Hospital Lewisham (154)</c:v>
                </c:pt>
                <c:pt idx="2">
                  <c:v>Queen Elizabeth Hospital (142)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(296)</c:v>
                </c:pt>
                <c:pt idx="1">
                  <c:v>University Hospital Lewisham (154)</c:v>
                </c:pt>
                <c:pt idx="2">
                  <c:v>Queen Elizabeth Hospital (142)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(296)</c:v>
                </c:pt>
                <c:pt idx="1">
                  <c:v>University Hospital Lewisham (154)</c:v>
                </c:pt>
                <c:pt idx="2">
                  <c:v>Queen Elizabeth Hospital (142)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(296)</c:v>
                </c:pt>
                <c:pt idx="1">
                  <c:v>University Hospital Lewisham (154)</c:v>
                </c:pt>
                <c:pt idx="2">
                  <c:v>Queen Elizabeth Hospital (142)</c:v>
                </c:pt>
              </c:strCache>
            </c:strRef>
          </c:cat>
          <c:val>
            <c:numRef>
              <c:f>Sheet1!$G$2:$G$4</c:f>
              <c:numCache>
                <c:formatCode>0.0;;</c:formatCode>
                <c:ptCount val="3"/>
                <c:pt idx="0">
                  <c:v>6.9754928174626656</c:v>
                </c:pt>
                <c:pt idx="1">
                  <c:v>6.9723855239959276</c:v>
                </c:pt>
                <c:pt idx="2">
                  <c:v>6.8243966204796429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(296)</c:v>
                </c:pt>
                <c:pt idx="1">
                  <c:v>University Hospital Lewisham (154)</c:v>
                </c:pt>
                <c:pt idx="2">
                  <c:v>Queen Elizabeth Hospital (142)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(296)</c:v>
                </c:pt>
                <c:pt idx="1">
                  <c:v>University Hospital Lewisham (154)</c:v>
                </c:pt>
                <c:pt idx="2">
                  <c:v>Queen Elizabeth Hospital (142)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(296)</c:v>
                </c:pt>
                <c:pt idx="1">
                  <c:v>University Hospital Lewisham (154)</c:v>
                </c:pt>
                <c:pt idx="2">
                  <c:v>Queen Elizabeth Hospital (142)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3.0245071825373344</c:v>
                </c:pt>
                <c:pt idx="1">
                  <c:v>3.0276144760040724</c:v>
                </c:pt>
                <c:pt idx="2">
                  <c:v>3.1756033795203571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3.1013805025057906E-2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0.6368528866362464</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0.17754982334704827</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1.853594868352193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0.17754982334704827</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0.6368528866362464</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1.0106270088502942</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5.6278708753665452</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(197)</c:v>
                </c:pt>
                <c:pt idx="1">
                  <c:v>University Hospital Lewisham (106)</c:v>
                </c:pt>
                <c:pt idx="2">
                  <c:v>Queen Elizabeth Hospital (91)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(197)</c:v>
                </c:pt>
                <c:pt idx="1">
                  <c:v>University Hospital Lewisham (106)</c:v>
                </c:pt>
                <c:pt idx="2">
                  <c:v>Queen Elizabeth Hospital (91)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(197)</c:v>
                </c:pt>
                <c:pt idx="1">
                  <c:v>University Hospital Lewisham (106)</c:v>
                </c:pt>
                <c:pt idx="2">
                  <c:v>Queen Elizabeth Hospital (91)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(197)</c:v>
                </c:pt>
                <c:pt idx="1">
                  <c:v>University Hospital Lewisham (106)</c:v>
                </c:pt>
                <c:pt idx="2">
                  <c:v>Queen Elizabeth Hospital (91)</c:v>
                </c:pt>
              </c:strCache>
            </c:strRef>
          </c:cat>
          <c:val>
            <c:numRef>
              <c:f>Sheet1!$G$2:$G$4</c:f>
              <c:numCache>
                <c:formatCode>0.0;;</c:formatCode>
                <c:ptCount val="3"/>
                <c:pt idx="0">
                  <c:v>7.7520780318175344</c:v>
                </c:pt>
                <c:pt idx="1">
                  <c:v>8.134520744933333</c:v>
                </c:pt>
                <c:pt idx="2">
                  <c:v>7.2897036890442699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(197)</c:v>
                </c:pt>
                <c:pt idx="1">
                  <c:v>University Hospital Lewisham (106)</c:v>
                </c:pt>
                <c:pt idx="2">
                  <c:v>Queen Elizabeth Hospital (91)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(197)</c:v>
                </c:pt>
                <c:pt idx="1">
                  <c:v>University Hospital Lewisham (106)</c:v>
                </c:pt>
                <c:pt idx="2">
                  <c:v>Queen Elizabeth Hospital (91)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(197)</c:v>
                </c:pt>
                <c:pt idx="1">
                  <c:v>University Hospital Lewisham (106)</c:v>
                </c:pt>
                <c:pt idx="2">
                  <c:v>Queen Elizabeth Hospital (91)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2.2479219681824656</c:v>
                </c:pt>
                <c:pt idx="1">
                  <c:v>1.865479255066667</c:v>
                </c:pt>
                <c:pt idx="2">
                  <c:v>2.7102963109557301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(203)</c:v>
                </c:pt>
                <c:pt idx="1">
                  <c:v>University Hospital Lewisham (102)</c:v>
                </c:pt>
                <c:pt idx="2">
                  <c:v>Queen Elizabeth Hospital (101)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(203)</c:v>
                </c:pt>
                <c:pt idx="1">
                  <c:v>University Hospital Lewisham (102)</c:v>
                </c:pt>
                <c:pt idx="2">
                  <c:v>Queen Elizabeth Hospital (101)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(203)</c:v>
                </c:pt>
                <c:pt idx="1">
                  <c:v>University Hospital Lewisham (102)</c:v>
                </c:pt>
                <c:pt idx="2">
                  <c:v>Queen Elizabeth Hospital (101)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(203)</c:v>
                </c:pt>
                <c:pt idx="1">
                  <c:v>University Hospital Lewisham (102)</c:v>
                </c:pt>
                <c:pt idx="2">
                  <c:v>Queen Elizabeth Hospital (101)</c:v>
                </c:pt>
              </c:strCache>
            </c:strRef>
          </c:cat>
          <c:val>
            <c:numRef>
              <c:f>Sheet1!$G$2:$G$4</c:f>
              <c:numCache>
                <c:formatCode>0.0;;</c:formatCode>
                <c:ptCount val="3"/>
                <c:pt idx="0">
                  <c:v>5.9465619229232374</c:v>
                </c:pt>
                <c:pt idx="1">
                  <c:v>5.9355100882931824</c:v>
                </c:pt>
                <c:pt idx="2">
                  <c:v>5.8186363797480318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(203)</c:v>
                </c:pt>
                <c:pt idx="1">
                  <c:v>University Hospital Lewisham (102)</c:v>
                </c:pt>
                <c:pt idx="2">
                  <c:v>Queen Elizabeth Hospital (101)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(203)</c:v>
                </c:pt>
                <c:pt idx="1">
                  <c:v>University Hospital Lewisham (102)</c:v>
                </c:pt>
                <c:pt idx="2">
                  <c:v>Queen Elizabeth Hospital (101)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(203)</c:v>
                </c:pt>
                <c:pt idx="1">
                  <c:v>University Hospital Lewisham (102)</c:v>
                </c:pt>
                <c:pt idx="2">
                  <c:v>Queen Elizabeth Hospital (101)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4.0534380770767626</c:v>
                </c:pt>
                <c:pt idx="1">
                  <c:v>4.0644899117068176</c:v>
                </c:pt>
                <c:pt idx="2">
                  <c:v>4.1813636202519682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(330)</c:v>
                </c:pt>
                <c:pt idx="1">
                  <c:v>University Hospital Lewisham (163)</c:v>
                </c:pt>
                <c:pt idx="2">
                  <c:v>Queen Elizabeth Hospital (167)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(330)</c:v>
                </c:pt>
                <c:pt idx="1">
                  <c:v>University Hospital Lewisham (163)</c:v>
                </c:pt>
                <c:pt idx="2">
                  <c:v>Queen Elizabeth Hospital (167)</c:v>
                </c:pt>
              </c:strCache>
            </c:strRef>
          </c:cat>
          <c:val>
            <c:numRef>
              <c:f>Sheet1!$E$2:$E$4</c:f>
              <c:numCache>
                <c:formatCode>0.0;;</c:formatCode>
                <c:ptCount val="3"/>
                <c:pt idx="0">
                  <c:v>8.5474103464626747</c:v>
                </c:pt>
                <c:pt idx="1">
                  <c:v>8.4620153292949247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(330)</c:v>
                </c:pt>
                <c:pt idx="1">
                  <c:v>University Hospital Lewisham (163)</c:v>
                </c:pt>
                <c:pt idx="2">
                  <c:v>Queen Elizabeth Hospital (167)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(330)</c:v>
                </c:pt>
                <c:pt idx="1">
                  <c:v>University Hospital Lewisham (163)</c:v>
                </c:pt>
                <c:pt idx="2">
                  <c:v>Queen Elizabeth Hospital (167)</c:v>
                </c:pt>
              </c:strCache>
            </c:strRef>
          </c:cat>
          <c:val>
            <c:numRef>
              <c:f>Sheet1!$G$2:$G$4</c:f>
              <c:numCache>
                <c:formatCode>0.0;;</c:formatCode>
                <c:ptCount val="3"/>
                <c:pt idx="0">
                  <c:v>0</c:v>
                </c:pt>
                <c:pt idx="1">
                  <c:v>0</c:v>
                </c:pt>
                <c:pt idx="2">
                  <c:v>8.6945891570278278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(330)</c:v>
                </c:pt>
                <c:pt idx="1">
                  <c:v>University Hospital Lewisham (163)</c:v>
                </c:pt>
                <c:pt idx="2">
                  <c:v>Queen Elizabeth Hospital (167)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(330)</c:v>
                </c:pt>
                <c:pt idx="1">
                  <c:v>University Hospital Lewisham (163)</c:v>
                </c:pt>
                <c:pt idx="2">
                  <c:v>Queen Elizabeth Hospital (167)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(330)</c:v>
                </c:pt>
                <c:pt idx="1">
                  <c:v>University Hospital Lewisham (163)</c:v>
                </c:pt>
                <c:pt idx="2">
                  <c:v>Queen Elizabeth Hospital (167)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1.4525896535373253</c:v>
                </c:pt>
                <c:pt idx="1">
                  <c:v>1.5379846707050753</c:v>
                </c:pt>
                <c:pt idx="2">
                  <c:v>1.3054108429721722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Lewisham (163)</c:v>
                </c:pt>
                <c:pt idx="2">
                  <c:v>Queen Elizabeth Hospital (164)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Lewisham (163)</c:v>
                </c:pt>
                <c:pt idx="2">
                  <c:v>Queen Elizabeth Hospital (164)</c:v>
                </c:pt>
              </c:strCache>
            </c:strRef>
          </c:cat>
          <c:val>
            <c:numRef>
              <c:f>Sheet1!$E$2:$E$4</c:f>
              <c:numCache>
                <c:formatCode>0.0;;</c:formatCode>
                <c:ptCount val="3"/>
                <c:pt idx="0">
                  <c:v>8.7209309951241742</c:v>
                </c:pt>
                <c:pt idx="1">
                  <c:v>8.5971184206686715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Lewisham (163)</c:v>
                </c:pt>
                <c:pt idx="2">
                  <c:v>Queen Elizabeth Hospital (164)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Lewisham (163)</c:v>
                </c:pt>
                <c:pt idx="2">
                  <c:v>Queen Elizabeth Hospital (164)</c:v>
                </c:pt>
              </c:strCache>
            </c:strRef>
          </c:cat>
          <c:val>
            <c:numRef>
              <c:f>Sheet1!$G$2:$G$4</c:f>
              <c:numCache>
                <c:formatCode>0.0;;</c:formatCode>
                <c:ptCount val="3"/>
                <c:pt idx="0">
                  <c:v>0</c:v>
                </c:pt>
                <c:pt idx="1">
                  <c:v>0</c:v>
                </c:pt>
                <c:pt idx="2">
                  <c:v>8.8398083932238976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Lewisham (163)</c:v>
                </c:pt>
                <c:pt idx="2">
                  <c:v>Queen Elizabeth Hospital (164)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Lewisham (163)</c:v>
                </c:pt>
                <c:pt idx="2">
                  <c:v>Queen Elizabeth Hospital (164)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University Hospital Lewisham (163)</c:v>
                </c:pt>
                <c:pt idx="2">
                  <c:v>Queen Elizabeth Hospital (164)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1.2790690048758258</c:v>
                </c:pt>
                <c:pt idx="1">
                  <c:v>1.4028815793313285</c:v>
                </c:pt>
                <c:pt idx="2">
                  <c:v>1.1601916067761024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University Hospital Lewisham (161)</c:v>
                </c:pt>
                <c:pt idx="2">
                  <c:v>Queen Elizabeth Hospital (168)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University Hospital Lewisham (161)</c:v>
                </c:pt>
                <c:pt idx="2">
                  <c:v>Queen Elizabeth Hospital (168)</c:v>
                </c:pt>
              </c:strCache>
            </c:strRef>
          </c:cat>
          <c:val>
            <c:numRef>
              <c:f>Sheet1!$E$2:$E$4</c:f>
              <c:numCache>
                <c:formatCode>0.0;;</c:formatCode>
                <c:ptCount val="3"/>
                <c:pt idx="0">
                  <c:v>7.6288388445834796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University Hospital Lewisham (161)</c:v>
                </c:pt>
                <c:pt idx="2">
                  <c:v>Queen Elizabeth Hospital (168)</c:v>
                </c:pt>
              </c:strCache>
            </c:strRef>
          </c:cat>
          <c:val>
            <c:numRef>
              <c:f>Sheet1!$F$2:$F$4</c:f>
              <c:numCache>
                <c:formatCode>0.0;;</c:formatCode>
                <c:ptCount val="3"/>
                <c:pt idx="0">
                  <c:v>0</c:v>
                </c:pt>
                <c:pt idx="1">
                  <c:v>0</c:v>
                </c:pt>
                <c:pt idx="2">
                  <c:v>7.5721173682400167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University Hospital Lewisham (161)</c:v>
                </c:pt>
                <c:pt idx="2">
                  <c:v>Queen Elizabeth Hospital (168)</c:v>
                </c:pt>
              </c:strCache>
            </c:strRef>
          </c:cat>
          <c:val>
            <c:numRef>
              <c:f>Sheet1!$G$2:$G$4</c:f>
              <c:numCache>
                <c:formatCode>0.0;;</c:formatCode>
                <c:ptCount val="3"/>
                <c:pt idx="0">
                  <c:v>0</c:v>
                </c:pt>
                <c:pt idx="1">
                  <c:v>7.6981107687398156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University Hospital Lewisham (161)</c:v>
                </c:pt>
                <c:pt idx="2">
                  <c:v>Queen Elizabeth Hospital (168)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University Hospital Lewisham (161)</c:v>
                </c:pt>
                <c:pt idx="2">
                  <c:v>Queen Elizabeth Hospital (168)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(329)</c:v>
                </c:pt>
                <c:pt idx="1">
                  <c:v>University Hospital Lewisham (161)</c:v>
                </c:pt>
                <c:pt idx="2">
                  <c:v>Queen Elizabeth Hospital (168)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2.3711611554165204</c:v>
                </c:pt>
                <c:pt idx="1">
                  <c:v>2.3018892312601844</c:v>
                </c:pt>
                <c:pt idx="2">
                  <c:v>2.4278826317599833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6.8429410556524299</c:v>
                </c:pt>
                <c:pt idx="1">
                  <c:v>6.3568103931270814</c:v>
                </c:pt>
                <c:pt idx="2">
                  <c:v>5.9004831940880873</c:v>
                </c:pt>
                <c:pt idx="3">
                  <c:v>6.0160557441851603</c:v>
                </c:pt>
                <c:pt idx="4">
                  <c:v>5.6278708753665452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6.3960214291634294</c:v>
                </c:pt>
                <c:pt idx="1">
                  <c:v>6.7562732645692218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8.1618147668187468</c:v>
                </c:pt>
                <c:pt idx="1">
                  <c:v>8.3976663854922986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7.9858513365333677</c:v>
                </c:pt>
                <c:pt idx="1">
                  <c:v>8.3733339596132268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8.948507727832002</c:v>
                </c:pt>
                <c:pt idx="1">
                  <c:v>9.1159307749236103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0.19156283194079204</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0.18972281982764816</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1.9806792178804091</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0.18972281982764905</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0.40501920687935744</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7.4975068219242784</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3.5370734203216969</c:v>
                </c:pt>
                <c:pt idx="1">
                  <c:v>4.0992260447424274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7.1813696061317032</c:v>
                </c:pt>
                <c:pt idx="1">
                  <c:v>5.8520919945648133</c:v>
                </c:pt>
                <c:pt idx="2">
                  <c:v>6.3522450841390574</c:v>
                </c:pt>
                <c:pt idx="3">
                  <c:v>6.384943251085188</c:v>
                </c:pt>
                <c:pt idx="4">
                  <c:v>6.1634167364587107</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8.6785575768368268</c:v>
                </c:pt>
                <c:pt idx="1">
                  <c:v>8.6755126656318176</c:v>
                </c:pt>
                <c:pt idx="2">
                  <c:v>8.5325805042816096</c:v>
                </c:pt>
                <c:pt idx="3">
                  <c:v>8.5690480961159707</c:v>
                </c:pt>
                <c:pt idx="4">
                  <c:v>8.6896072571381442</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7.9091154128403351</c:v>
                </c:pt>
                <c:pt idx="1">
                  <c:v>7.2141379772079244</c:v>
                </c:pt>
                <c:pt idx="2">
                  <c:v>7.0214266182683547</c:v>
                </c:pt>
                <c:pt idx="3">
                  <c:v>7.4482941930725373</c:v>
                </c:pt>
                <c:pt idx="4">
                  <c:v>7.3213184621820488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7.3578368322072514</c:v>
                </c:pt>
                <c:pt idx="1">
                  <c:v>7.5735795244431943</c:v>
                </c:pt>
                <c:pt idx="2">
                  <c:v>7.1950181033983478</c:v>
                </c:pt>
                <c:pt idx="3">
                  <c:v>6.9485796387426211</c:v>
                </c:pt>
                <c:pt idx="4">
                  <c:v>7.4626278041935832</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9.2819870887309044</c:v>
                </c:pt>
                <c:pt idx="1">
                  <c:v>8.8372129146875089</c:v>
                </c:pt>
                <c:pt idx="2">
                  <c:v>9.2260577328823068</c:v>
                </c:pt>
                <c:pt idx="3">
                  <c:v>8.8610256091357034</c:v>
                </c:pt>
                <c:pt idx="4">
                  <c:v>8.9197888967713528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8.6444626301944094</c:v>
                </c:pt>
                <c:pt idx="1">
                  <c:v>8.4674723968707237</c:v>
                </c:pt>
                <c:pt idx="2">
                  <c:v>8.1809992140243413</c:v>
                </c:pt>
                <c:pt idx="3">
                  <c:v>8.3501985911277625</c:v>
                </c:pt>
                <c:pt idx="4">
                  <c:v>8.3305995318496358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8.9855051556349839</c:v>
                </c:pt>
                <c:pt idx="1">
                  <c:v>8.7702033258616261</c:v>
                </c:pt>
                <c:pt idx="2">
                  <c:v>8.8389428179471903</c:v>
                </c:pt>
                <c:pt idx="3">
                  <c:v>8.9104733540340018</c:v>
                </c:pt>
                <c:pt idx="4">
                  <c:v>8.7004947842892157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8.295502249867484</c:v>
                </c:pt>
                <c:pt idx="1">
                  <c:v>7.9523816494485606</c:v>
                </c:pt>
                <c:pt idx="2">
                  <c:v>8.0023150275543973</c:v>
                </c:pt>
                <c:pt idx="3">
                  <c:v>8.0188910937428091</c:v>
                </c:pt>
                <c:pt idx="4">
                  <c:v>8.2091695375514213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8.3154240752855983</c:v>
                </c:pt>
                <c:pt idx="1">
                  <c:v>8.0854909999553204</c:v>
                </c:pt>
                <c:pt idx="2">
                  <c:v>8.0954656765359232</c:v>
                </c:pt>
                <c:pt idx="3">
                  <c:v>8.1499722059012196</c:v>
                </c:pt>
                <c:pt idx="4">
                  <c:v>8.1856060112124567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0.37996379300422234</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0.24418321727690895</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2.5492380107723296</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0.24418321727690895</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0.56690045570266179</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6.4070024772070724</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8.7370073762652982</c:v>
                </c:pt>
                <c:pt idx="1">
                  <c:v>8.3487820236865371</c:v>
                </c:pt>
                <c:pt idx="2">
                  <c:v>8.5256956825436454</c:v>
                </c:pt>
                <c:pt idx="3">
                  <c:v>8.6681585057275043</c:v>
                </c:pt>
                <c:pt idx="4">
                  <c:v>8.3051701424721376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8.2008361868322606</c:v>
                </c:pt>
                <c:pt idx="1">
                  <c:v>7.7473148513956662</c:v>
                </c:pt>
                <c:pt idx="2">
                  <c:v>7.8319708308367844</c:v>
                </c:pt>
                <c:pt idx="3">
                  <c:v>7.8742688662655578</c:v>
                </c:pt>
                <c:pt idx="4">
                  <c:v>8.2317469603300299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7.517464090888005</c:v>
                </c:pt>
                <c:pt idx="1">
                  <c:v>6.7322216275524696</c:v>
                </c:pt>
                <c:pt idx="2">
                  <c:v>6.6620165161171556</c:v>
                </c:pt>
                <c:pt idx="3">
                  <c:v>7.1755715815395584</c:v>
                </c:pt>
                <c:pt idx="4">
                  <c:v>7.1872031360768496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8.0844192813823277</c:v>
                </c:pt>
                <c:pt idx="1">
                  <c:v>7.6414750136319931</c:v>
                </c:pt>
                <c:pt idx="2">
                  <c:v>7.4527974943247219</c:v>
                </c:pt>
                <c:pt idx="3">
                  <c:v>7.5581631263329054</c:v>
                </c:pt>
                <c:pt idx="4">
                  <c:v>7.8493216126209111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6.7401701558962497</c:v>
                </c:pt>
                <c:pt idx="1">
                  <c:v>6.3133342992706352</c:v>
                </c:pt>
                <c:pt idx="2">
                  <c:v>6.4596584292656001</c:v>
                </c:pt>
                <c:pt idx="3">
                  <c:v>6.7195878110413849</c:v>
                </c:pt>
                <c:pt idx="4">
                  <c:v>7.0463765201792361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8.5964619031854443</c:v>
                </c:pt>
                <c:pt idx="1">
                  <c:v>8.4151335900983693</c:v>
                </c:pt>
                <c:pt idx="2">
                  <c:v>8.2905772982016988</c:v>
                </c:pt>
                <c:pt idx="3">
                  <c:v>8.3682847919210417</c:v>
                </c:pt>
                <c:pt idx="4">
                  <c:v>8.4258368094145872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7.0448899678129813</c:v>
                </c:pt>
                <c:pt idx="1">
                  <c:v>6.7202757880387827</c:v>
                </c:pt>
                <c:pt idx="2">
                  <c:v>6.8304340031452782</c:v>
                </c:pt>
                <c:pt idx="3">
                  <c:v>6.9871917276834123</c:v>
                </c:pt>
                <c:pt idx="4">
                  <c:v>7.4386053479725653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9.3600720703863534</c:v>
                </c:pt>
                <c:pt idx="1">
                  <c:v>9.4436214839298529</c:v>
                </c:pt>
                <c:pt idx="2">
                  <c:v>9.4086132083486191</c:v>
                </c:pt>
                <c:pt idx="3">
                  <c:v>9.1990011172234656</c:v>
                </c:pt>
                <c:pt idx="4">
                  <c:v>9.1030780723446867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8.8349469789523294</c:v>
                </c:pt>
                <c:pt idx="1">
                  <c:v>8.4963747272602816</c:v>
                </c:pt>
                <c:pt idx="2">
                  <c:v>8.7307980508995779</c:v>
                </c:pt>
                <c:pt idx="3">
                  <c:v>8.4474182149273069</c:v>
                </c:pt>
                <c:pt idx="4">
                  <c:v>8.7189228780567305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7.8361699088339103</c:v>
                </c:pt>
                <c:pt idx="1">
                  <c:v>7.4283206622587237</c:v>
                </c:pt>
                <c:pt idx="2">
                  <c:v>7.7320726340376336</c:v>
                </c:pt>
                <c:pt idx="3">
                  <c:v>7.9540713277438622</c:v>
                </c:pt>
                <c:pt idx="4">
                  <c:v>8.1990795175923541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Sheet1!$B$2:$B$6</c:f>
              <c:numCache>
                <c:formatCode>0.0</c:formatCode>
                <c:ptCount val="5"/>
                <c:pt idx="0">
                  <c:v>6.8160474862502838</c:v>
                </c:pt>
                <c:pt idx="1">
                  <c:v>6.9605904743688196</c:v>
                </c:pt>
                <c:pt idx="2">
                  <c:v>7.0776188173032883</c:v>
                </c:pt>
                <c:pt idx="3">
                  <c:v>7.1127836340404764</c:v>
                </c:pt>
                <c:pt idx="4">
                  <c:v>7.1733788277079702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6.5212735298427544</c:v>
                </c:pt>
                <c:pt idx="1">
                  <c:v>6.2790413224769681</c:v>
                </c:pt>
                <c:pt idx="2">
                  <c:v>6.3981333067629089</c:v>
                </c:pt>
                <c:pt idx="3">
                  <c:v>6.5185487499872012</c:v>
                </c:pt>
                <c:pt idx="4">
                  <c:v>6.3255737522283946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5.4079293620850537</c:v>
                </c:pt>
                <c:pt idx="1">
                  <c:v>5.3689004820969082</c:v>
                </c:pt>
                <c:pt idx="2">
                  <c:v>5.5094598278899483</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8.2438615052296988</c:v>
                </c:pt>
                <c:pt idx="1">
                  <c:v>7.5395684281022461</c:v>
                </c:pt>
                <c:pt idx="2">
                  <c:v>8.1368474636258608</c:v>
                </c:pt>
                <c:pt idx="3">
                  <c:v>7.7461798677440932</c:v>
                </c:pt>
                <c:pt idx="4">
                  <c:v>7.0341562121238299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6.8859187842292524</c:v>
                </c:pt>
                <c:pt idx="1">
                  <c:v>6.2943014997908762</c:v>
                </c:pt>
                <c:pt idx="2">
                  <c:v>6.3229337033796122</c:v>
                </c:pt>
                <c:pt idx="3">
                  <c:v>6.375103539745818</c:v>
                </c:pt>
                <c:pt idx="4">
                  <c:v>6.4720505734783886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6.5196137465480488</c:v>
                </c:pt>
                <c:pt idx="1">
                  <c:v>7.4456616284777271</c:v>
                </c:pt>
                <c:pt idx="2">
                  <c:v>7.1853472908230422</c:v>
                </c:pt>
                <c:pt idx="3">
                  <c:v>7.0817669352263133</c:v>
                </c:pt>
                <c:pt idx="4">
                  <c:v>7.542170193074103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8.7068741957089433</c:v>
                </c:pt>
                <c:pt idx="1">
                  <c:v>8.8874377333604073</c:v>
                </c:pt>
                <c:pt idx="2">
                  <c:v>8.9515461789361481</c:v>
                </c:pt>
                <c:pt idx="3">
                  <c:v>8.9395304378463702</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4.9050563390916126</c:v>
                </c:pt>
                <c:pt idx="1">
                  <c:v>4.2699354679871506</c:v>
                </c:pt>
                <c:pt idx="2">
                  <c:v>4.2618175799636306</c:v>
                </c:pt>
                <c:pt idx="3">
                  <c:v>4.2836989153999951</c:v>
                </c:pt>
                <c:pt idx="4">
                  <c:v>4.4637418475216641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6.3556383829300733</c:v>
                </c:pt>
                <c:pt idx="1">
                  <c:v>6.1215642391294756</c:v>
                </c:pt>
                <c:pt idx="2">
                  <c:v>6.1330815775278129</c:v>
                </c:pt>
                <c:pt idx="3">
                  <c:v>6.2365352015302582</c:v>
                </c:pt>
                <c:pt idx="4">
                  <c:v>6.5440547026009321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7.2436025684226681</c:v>
                </c:pt>
                <c:pt idx="1">
                  <c:v>6.9329526138614304</c:v>
                </c:pt>
                <c:pt idx="2">
                  <c:v>6.6369028026569303</c:v>
                </c:pt>
                <c:pt idx="3">
                  <c:v>7.3493153941447433</c:v>
                </c:pt>
                <c:pt idx="4">
                  <c:v>6.9754928174626656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8.0488810014085121</c:v>
                </c:pt>
                <c:pt idx="1">
                  <c:v>7.4668469746497461</c:v>
                </c:pt>
                <c:pt idx="2">
                  <c:v>7.7486694936271459</c:v>
                </c:pt>
                <c:pt idx="3">
                  <c:v>8.1711960873025724</c:v>
                </c:pt>
                <c:pt idx="4">
                  <c:v>7.7520780318175344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Sheet1!$B$2:$B$6</c:f>
              <c:numCache>
                <c:formatCode>0.0</c:formatCode>
                <c:ptCount val="5"/>
                <c:pt idx="0">
                  <c:v>7.8359316425174423</c:v>
                </c:pt>
                <c:pt idx="1">
                  <c:v>7.6542422133483159</c:v>
                </c:pt>
                <c:pt idx="2">
                  <c:v>7.5911814809690012</c:v>
                </c:pt>
                <c:pt idx="3">
                  <c:v>7.5174271706775881</c:v>
                </c:pt>
                <c:pt idx="4">
                  <c:v>7.4635955347108558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8.8238057567958492</c:v>
                </c:pt>
                <c:pt idx="1">
                  <c:v>8.5474103464626747</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8.8122644009502586</c:v>
                </c:pt>
                <c:pt idx="1">
                  <c:v>8.4183067529835558</c:v>
                </c:pt>
                <c:pt idx="2">
                  <c:v>8.6704732600189836</c:v>
                </c:pt>
                <c:pt idx="3">
                  <c:v>8.8586673849462585</c:v>
                </c:pt>
                <c:pt idx="4">
                  <c:v>8.7209309951241742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7.9371214665932373</c:v>
                </c:pt>
                <c:pt idx="1">
                  <c:v>7.4145382832501756</c:v>
                </c:pt>
                <c:pt idx="2">
                  <c:v>7.7222813312950569</c:v>
                </c:pt>
                <c:pt idx="3">
                  <c:v>7.6554122981237533</c:v>
                </c:pt>
                <c:pt idx="4">
                  <c:v>7.6288388445834796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7.3707792032768058</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0.7934426229508198</c:v>
                </c:pt>
                <c:pt idx="1">
                  <c:v>0.2065573770491804</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0.19331308022642535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0.13262315796319779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1.384566880389027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0.13262315796319779</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0.47570557599815011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1.0615545413143526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4.0992260447424274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0.28855615359569065</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0.21990033264042452</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6.1306568649605708E-2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0.64003184516308664</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6.1306568649605708E-2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3.5365508240627008E-2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9.1159307749236103</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0.14617350241607863</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0.32688450972750083</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9.1132957351504729E-2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0.95141509521145817</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9.1132957351504729E-2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0.32688450972749905</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3.4295266793282764E-2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8.3733339596132268</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3.1904902173254257E-2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0.30184116734285649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8.4151060731866067E-2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0.8785250888934435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8.4151060731866067E-2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0.3018411673428556</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0.28882395145078377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8.3976663854922986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1.5623317567759365E-2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0.16601385858734563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1.7331610392614181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0.16601385858734563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0.59547457198149178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1.248685702803817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6.7562732645692218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0.24853458344272106</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7.7075890996152197E-2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0.80466132452795236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7.7075890996152197E-2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0.27646326392008902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0.20178465614526075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8.6896072571381442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0.22208555960561416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2.4207412149695866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0.23187492716186497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0.83171142565970335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0.16631253171187588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6.1634167364587107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Sheet1!$B$2:$B$6</c:f>
              <c:numCache>
                <c:formatCode>0.0</c:formatCode>
                <c:ptCount val="5"/>
                <c:pt idx="0">
                  <c:v>7.1803102985197569</c:v>
                </c:pt>
                <c:pt idx="1">
                  <c:v>7.2208152156206209</c:v>
                </c:pt>
                <c:pt idx="2">
                  <c:v>7.331546570248868</c:v>
                </c:pt>
                <c:pt idx="3">
                  <c:v>7.3906082049444333</c:v>
                </c:pt>
                <c:pt idx="4">
                  <c:v>7.4529498600535673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Sheet1!$B$2:$B$6</c:f>
              <c:numCache>
                <c:formatCode>0.0</c:formatCode>
                <c:ptCount val="5"/>
                <c:pt idx="0">
                  <c:v>8.999290465538321</c:v>
                </c:pt>
                <c:pt idx="1">
                  <c:v>8.333601765968055</c:v>
                </c:pt>
                <c:pt idx="2">
                  <c:v>8.1342827338892043</c:v>
                </c:pt>
                <c:pt idx="3">
                  <c:v>7.9579490348346269</c:v>
                </c:pt>
                <c:pt idx="4">
                  <c:v>7.9277208259302352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8.1081081081081086E-2</c:v>
                </c:pt>
                <c:pt idx="1">
                  <c:v>0.12912912912912911</c:v>
                </c:pt>
                <c:pt idx="2">
                  <c:v>0.2252252252252252</c:v>
                </c:pt>
                <c:pt idx="3">
                  <c:v>0.56456456456456461</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0.11826590370917778</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6.6892714152507082E-2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0.69835040861108766</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6.6892714152507082E-2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5.5066500390596573E-2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8.9197888967713528</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0.48977232501362966</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0.1956880965739769</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2.0429558575123323</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0.1956880965739769</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0.70191300016047986</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0.23604525440631896</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5.0578296235961213</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7.534908650569605E-2</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0.45755208214051191</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0.12756209960075626</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1.3317301519023124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0.12756209960075537</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0.45755208214051279</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0.13580219504989444</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7.8961680645012349</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4.4592774699045101E-2</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0.49351126391320665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0.13758725062922661</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1.4363913008154698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0.1375872506292275</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0.49351126391320754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9.9609672282248596E-2</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7.4626278041935832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0.17963440611462556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0.12754170571422918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1.3315172426315547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0.12754170571422918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0.45747893137494344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0.27015982332199684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7.3213184621820488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Sheet1!$B$2:$B$6</c:f>
              <c:numCache>
                <c:formatCode>0.0</c:formatCode>
                <c:ptCount val="5"/>
                <c:pt idx="0">
                  <c:v>8.4101706903103253</c:v>
                </c:pt>
                <c:pt idx="1">
                  <c:v>8.4134212845634249</c:v>
                </c:pt>
                <c:pt idx="2">
                  <c:v>8.4452402900453407</c:v>
                </c:pt>
                <c:pt idx="3">
                  <c:v>8.5002343683987309</c:v>
                </c:pt>
                <c:pt idx="4">
                  <c:v>8.5544940659958488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Sheet1!$B$2:$B$6</c:f>
              <c:numCache>
                <c:formatCode>0.0</c:formatCode>
                <c:ptCount val="5"/>
                <c:pt idx="0">
                  <c:v>9.5314478500944375</c:v>
                </c:pt>
                <c:pt idx="1">
                  <c:v>9.2917994652247433</c:v>
                </c:pt>
                <c:pt idx="2">
                  <c:v>9.0524848802202502</c:v>
                </c:pt>
                <c:pt idx="3">
                  <c:v>9.0414111603373666</c:v>
                </c:pt>
                <c:pt idx="4">
                  <c:v>9.0224367627347153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8.4134212845634249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0.10462046554029136</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8.9510810292042109E-2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0.93448011094364603</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8.9510810292042109E-2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0.32106603569078551</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1.2876677953013171E-3</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8.2091695375514213</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0.14859175498698463</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7.2601595781531358E-2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0.75795031973520821</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7.2601595781531358E-2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0.26041442889801836</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4.0098043026212338E-2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8.7004947842892157</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0.63363363363363367</c:v>
                </c:pt>
                <c:pt idx="1">
                  <c:v>3.6036036036036043E-2</c:v>
                </c:pt>
                <c:pt idx="2">
                  <c:v>4.2042042042042038E-2</c:v>
                </c:pt>
                <c:pt idx="3">
                  <c:v>0.1711711711711712</c:v>
                </c:pt>
                <c:pt idx="4">
                  <c:v>3.003003003003003E-3</c:v>
                </c:pt>
                <c:pt idx="5">
                  <c:v>0.1141141141141141</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0.18350382237479312</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8.3624026000698848E-2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0.87302292136256199</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8.3624026000698848E-2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0.2999507481716428</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0.27855730709075921</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8.3305995318496358</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Sheet1!$B$2:$B$6</c:f>
              <c:numCache>
                <c:formatCode>0.0</c:formatCode>
                <c:ptCount val="5"/>
                <c:pt idx="0">
                  <c:v>7.8763033202502459</c:v>
                </c:pt>
                <c:pt idx="1">
                  <c:v>7.8899164267221407</c:v>
                </c:pt>
                <c:pt idx="2">
                  <c:v>7.9774315625228676</c:v>
                </c:pt>
                <c:pt idx="3">
                  <c:v>8.0730388223910001</c:v>
                </c:pt>
                <c:pt idx="4">
                  <c:v>8.0787497505856116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9.1220548408892999</c:v>
                </c:pt>
                <c:pt idx="1">
                  <c:v>8.7237430029075895</c:v>
                </c:pt>
                <c:pt idx="2">
                  <c:v>8.6518685811232992</c:v>
                </c:pt>
                <c:pt idx="3">
                  <c:v>8.6253923812484139</c:v>
                </c:pt>
                <c:pt idx="4">
                  <c:v>8.5660856916246217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0.11373561513661201</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0.42127922347298163</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0.11744949779921843</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1.2261560293734446</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0.11744949779921932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0.42127922347298252</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0.64525831260995936</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7.1872031360768496</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1.2543558927401222E-2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0.31330766106919761</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8.7347833453232937E-2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0.91189894080671507</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8.7347833453232937E-2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0.31330766106919583</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2.6429675650224027E-2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8.2317469603300299</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0.21483794128343092</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7.0527857891907075E-2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0.73630079151800132</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7.0527857891907075E-2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0.25297614517440259</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0.22209915678469017</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8.3051701424721376</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0.22934184810669223</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8.180706893897316E-2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0.85405414841679672</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8.180706893897316E-2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0.29343351076841273</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0.27820532889737315</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8.1856060112124567</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Sheet1!$B$2:$B$6</c:f>
              <c:numCache>
                <c:formatCode>0.0</c:formatCode>
                <c:ptCount val="5"/>
                <c:pt idx="0">
                  <c:v>7.8371083706869111</c:v>
                </c:pt>
                <c:pt idx="1">
                  <c:v>7.8554524133102399</c:v>
                </c:pt>
                <c:pt idx="2">
                  <c:v>7.8922456465866109</c:v>
                </c:pt>
                <c:pt idx="3">
                  <c:v>8.0144027719392739</c:v>
                </c:pt>
                <c:pt idx="4">
                  <c:v>8.0450092908044866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Sheet1!$B$2:$B$6</c:f>
              <c:numCache>
                <c:formatCode>0.0</c:formatCode>
                <c:ptCount val="5"/>
                <c:pt idx="0">
                  <c:v>9.0265878546977856</c:v>
                </c:pt>
                <c:pt idx="1">
                  <c:v>8.6279826902319758</c:v>
                </c:pt>
                <c:pt idx="2">
                  <c:v>8.550822272038884</c:v>
                </c:pt>
                <c:pt idx="3">
                  <c:v>8.3864932258349185</c:v>
                </c:pt>
                <c:pt idx="4">
                  <c:v>8.3658411023520127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0.2177914110429448</c:v>
                </c:pt>
                <c:pt idx="1">
                  <c:v>2.4539877300613501E-2</c:v>
                </c:pt>
                <c:pt idx="2">
                  <c:v>0.59202453987730064</c:v>
                </c:pt>
                <c:pt idx="3">
                  <c:v>2.1472392638036811E-2</c:v>
                </c:pt>
                <c:pt idx="4">
                  <c:v>6.1349693251533744E-3</c:v>
                </c:pt>
                <c:pt idx="5">
                  <c:v>3.6809815950920248E-2</c:v>
                </c:pt>
                <c:pt idx="6">
                  <c:v>9.202453987730062E-3</c:v>
                </c:pt>
                <c:pt idx="7">
                  <c:v>3.6809815950920248E-2</c:v>
                </c:pt>
                <c:pt idx="8">
                  <c:v>5.5214723926380369E-2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8.1116029654544377</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0.10757422156516849</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0.36962219292891696</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0.10304790389866181</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1.0758054401870867</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0.1030479038986627</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0.36962219292891696</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0.52212673336665993</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7.4386053479725653</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0.13636417243987964</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7.1540654126412306E-2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0.7468742399595456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7.1540654126412306E-2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0.25660894070953688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0.19901973115515048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8.4258368094145872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3.1507844319635048E-2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0.31233854518518545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8.707765119038946E-2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0.90907827646313066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8.707765119038946E-2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0.31233854518518633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0.45283783262131294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7.0463765201792361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4.1044633309004652E-2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0.3183905889664862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8.8764915748354767E-2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0.92669307814097923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8.876491574835299E-2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0.31839058896648709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0.47470708405884032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7.8493216126209111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0.24500743399921365</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0.26344930060858118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7.3447695324138529E-2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0.76678347845498962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7.3447695324137641E-2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0.26344930060858296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0.5928688724451181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8.1990795175923541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0.22192443571574749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0.22122483014667793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6.1675828651708287E-2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0.64388686699348341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6.1675828651708287E-2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0.22122483014667793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0.2523513045944128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8.7189228780567305</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0.12274296725365907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4.6818127140754839E-2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0.48877457931531154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4.6818127140754839E-2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0.15095984120283923</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9.1030780723446867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30</c:v>
                </c:pt>
                <c:pt idx="4" formatCode="0">
                  <c:v>6</c:v>
                </c:pt>
                <c:pt idx="5" formatCode="0">
                  <c:v>8</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7.3723926562558164</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8.3692666371758033</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6.4960188358726914</c:v>
                </c:pt>
                <c:pt idx="1">
                  <c:v>6.5286247710221517</c:v>
                </c:pt>
                <c:pt idx="2">
                  <c:v>6.7195680689753532</c:v>
                </c:pt>
                <c:pt idx="3">
                  <c:v>6.7673859583734739</c:v>
                </c:pt>
                <c:pt idx="4">
                  <c:v>6.7969105149212616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8.5425184905692753</c:v>
                </c:pt>
                <c:pt idx="1">
                  <c:v>7.8985053706335453</c:v>
                </c:pt>
                <c:pt idx="2">
                  <c:v>7.8893442545077406</c:v>
                </c:pt>
                <c:pt idx="3">
                  <c:v>7.5920664387819476</c:v>
                </c:pt>
                <c:pt idx="4">
                  <c:v>7.5762125337481452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Sheet1!$B$2:$B$6</c:f>
              <c:numCache>
                <c:formatCode>0.0</c:formatCode>
                <c:ptCount val="5"/>
                <c:pt idx="0">
                  <c:v>6.5165928551420054</c:v>
                </c:pt>
                <c:pt idx="1">
                  <c:v>6.5880508906629176</c:v>
                </c:pt>
                <c:pt idx="2">
                  <c:v>6.5956571935424826</c:v>
                </c:pt>
                <c:pt idx="3">
                  <c:v>6.6152363421568339</c:v>
                </c:pt>
                <c:pt idx="4">
                  <c:v>6.6822609380879152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8.1494784187468543</c:v>
                </c:pt>
                <c:pt idx="1">
                  <c:v>7.5479618336048597</c:v>
                </c:pt>
                <c:pt idx="2">
                  <c:v>7.5020732539512771</c:v>
                </c:pt>
                <c:pt idx="3">
                  <c:v>7.2200721984020451</c:v>
                </c:pt>
                <c:pt idx="4">
                  <c:v>7.1999471725195807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38</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6.6822609380879152</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0.21029333055636723</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0.10247620299903382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1.0698369642190073</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0.10247620299903382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0.36757156082262998</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0.63094600069603324</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6.4720505734783886</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0.63565302018769465</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0.65597662867179185</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0.18288137964740425</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1.9092555567852898</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0.18288137964740514</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0.29342378747830544</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7.0341562121238299</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0.25908690675069579</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0.12250476427682422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1.2789322914073757</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0.12250476427682422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0.43941194243764947</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0.81387936836497943</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5.5094598278899483</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0.17713622156123865</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0.10604479980868753</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1.1070926066572611</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0.10604479980868753</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0.38037174916766059</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0.34913308460129766</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6.3255737522283946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8.1000368874371453E-2</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0.37782099831088001</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0.1053336695405731</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1.0996685079402955</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0.1053336695405731</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0.37782099831088001</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1.1405783376601715</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6.5440547026009321</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0.2490326478848508</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0.12337630846060721</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1.288031088557096</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0.12337630846060765</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0.44253808144928097</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0.31158146233590589</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4.4637418475216641</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0.15958784614066346</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4.707083966255432E-2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0.49141286205051671</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4.707083966255432E-2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0.16883824241769929</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0.13104368060155913</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8.9395304378463702</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0.2991103472180372</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0.1217804316636899</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1.2713703620887484</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0.12178043166368901</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0.43681383613225755</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0.44318195471479349</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7.542170193074103</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5.0578296235961213</c:v>
                </c:pt>
                <c:pt idx="1">
                  <c:v>7.0341562121238299</c:v>
                </c:pt>
                <c:pt idx="2">
                  <c:v>7.3723926562558164</c:v>
                </c:pt>
                <c:pt idx="3" formatCode="General">
                  <c:v>5.6278708753665452</c:v>
                </c:pt>
                <c:pt idx="4">
                  <c:v>7.3213184621820488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6.3030187844839478</c:v>
                </c:pt>
                <c:pt idx="1">
                  <c:v>8.2169881909637006</c:v>
                </c:pt>
                <c:pt idx="2">
                  <c:v>8.3932249382655506</c:v>
                </c:pt>
                <c:pt idx="3" formatCode="General">
                  <c:v>6.6213835006130024</c:v>
                </c:pt>
                <c:pt idx="4">
                  <c:v>8.0947399821825279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0.16106312868619099</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0.47393595962114432</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0.13212980214787162</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1.3794163159428248</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0.13212980214787162</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0.47393595962114432</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0.14800670473755506</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5.9465619229232374</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0.35759446014920115</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0.1213952897571593</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1.2673495354380968</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0.12139528975715841</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0.43543237187442507</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0.11928954334307562</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7.7520780318175344</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0.49519107578450594</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0.554854789739748</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0.15468936699320412</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1.6149349599001974</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0.15468936699320501</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0.554854789739748</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0.51354299724188657</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6.9754928174626656</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Sheet1!$B$2:$B$6</c:f>
              <c:numCache>
                <c:formatCode>0.0</c:formatCode>
                <c:ptCount val="5"/>
                <c:pt idx="0">
                  <c:v>8.4119450142129288</c:v>
                </c:pt>
                <c:pt idx="1">
                  <c:v>8.450454329708311</c:v>
                </c:pt>
                <c:pt idx="2">
                  <c:v>8.5474103464626747</c:v>
                </c:pt>
                <c:pt idx="3">
                  <c:v>8.5642534116425182</c:v>
                </c:pt>
                <c:pt idx="4">
                  <c:v>8.6865491795907488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Sheet1!$B$2:$B$6</c:f>
              <c:numCache>
                <c:formatCode>0.0</c:formatCode>
                <c:ptCount val="5"/>
                <c:pt idx="0">
                  <c:v>9.6505510599398434</c:v>
                </c:pt>
                <c:pt idx="1">
                  <c:v>9.3547970561025693</c:v>
                </c:pt>
                <c:pt idx="2">
                  <c:v>9.1451009295860466</c:v>
                </c:pt>
                <c:pt idx="3">
                  <c:v>9.1445386218641822</c:v>
                </c:pt>
                <c:pt idx="4">
                  <c:v>9.12348662828032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8.5474103464626747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0.19688450057067008</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0.25932762096191198</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7.2298601854493327E-2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0.75478710629059265</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7.2298601854493327E-2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0.25932762096191198</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7.0714678440589651E-2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8.5474103464626747</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Sheet1!$B$2:$B$6</c:f>
              <c:numCache>
                <c:formatCode>0.0</c:formatCode>
                <c:ptCount val="5"/>
                <c:pt idx="0">
                  <c:v>8.6286365225688471</c:v>
                </c:pt>
                <c:pt idx="1">
                  <c:v>8.7209309951241742</c:v>
                </c:pt>
                <c:pt idx="2">
                  <c:v>8.7626969056386894</c:v>
                </c:pt>
                <c:pt idx="3">
                  <c:v>8.786374888970931</c:v>
                </c:pt>
                <c:pt idx="4">
                  <c:v>8.8696814109368898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9.7269034731064892</c:v>
                </c:pt>
                <c:pt idx="1">
                  <c:v>9.3531761126441122</c:v>
                </c:pt>
                <c:pt idx="2">
                  <c:v>9.2610936741817529</c:v>
                </c:pt>
                <c:pt idx="3">
                  <c:v>9.2343305396177637</c:v>
                </c:pt>
                <c:pt idx="4">
                  <c:v>9.217138631889684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8.3692666371758033</c:v>
                </c:pt>
                <c:pt idx="1">
                  <c:v>4.0992260447424274</c:v>
                </c:pt>
                <c:pt idx="2">
                  <c:v>6.7562732645692218</c:v>
                </c:pt>
                <c:pt idx="3">
                  <c:v>7.8493216126209111</c:v>
                </c:pt>
                <c:pt idx="4">
                  <c:v>8.3976663854922986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7.8553173356277179</c:v>
                </c:pt>
                <c:pt idx="1">
                  <c:v>3.79949150847817</c:v>
                </c:pt>
                <c:pt idx="2">
                  <c:v>6.5325733279171949</c:v>
                </c:pt>
                <c:pt idx="3">
                  <c:v>7.7300042801247946</c:v>
                </c:pt>
                <c:pt idx="4">
                  <c:v>8.3481296111449694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8.1008321147447049E-2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0.21643244572830866</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6.0339747706255054E-2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0.62993837221318572</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6.0339747706255054E-2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0.21643244572830866</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0.13195935382937662</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8.7209309951241742</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Sheet1!$B$2:$B$6</c:f>
              <c:numCache>
                <c:formatCode>0.0</c:formatCode>
                <c:ptCount val="5"/>
                <c:pt idx="0">
                  <c:v>7.4708975666777118</c:v>
                </c:pt>
                <c:pt idx="1">
                  <c:v>7.6288388445834796</c:v>
                </c:pt>
                <c:pt idx="2">
                  <c:v>7.6599719114155871</c:v>
                </c:pt>
                <c:pt idx="3">
                  <c:v>7.6845473429384477</c:v>
                </c:pt>
                <c:pt idx="4">
                  <c:v>7.8039143360682344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9.1370628594927936</c:v>
                </c:pt>
                <c:pt idx="1">
                  <c:v>8.7188608906517864</c:v>
                </c:pt>
                <c:pt idx="2">
                  <c:v>8.6448651648059567</c:v>
                </c:pt>
                <c:pt idx="3">
                  <c:v>8.4188546283410286</c:v>
                </c:pt>
                <c:pt idx="4">
                  <c:v>8.3330433301093763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7.6288388445834796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0.26336865102600004</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8.6884074047778093E-2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0.90705735866432757</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8.6884074047777204E-2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0.31164420395895753</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0.40504970776609284</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7.6288388445834796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University Hospital Lewisham (40)</c:v>
                </c:pt>
                <c:pt idx="2">
                  <c:v>Queen Elizabeth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University Hospital Lewisham (40)</c:v>
                </c:pt>
                <c:pt idx="2">
                  <c:v>Queen Elizabeth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University Hospital Lewisham (40)</c:v>
                </c:pt>
                <c:pt idx="2">
                  <c:v>Queen Elizabeth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University Hospital Lewisham (40)</c:v>
                </c:pt>
                <c:pt idx="2">
                  <c:v>Queen Elizabeth Hospital (-)</c:v>
                </c:pt>
              </c:strCache>
            </c:strRef>
          </c:cat>
          <c:val>
            <c:numRef>
              <c:f>Sheet1!$G$2:$G$4</c:f>
              <c:numCache>
                <c:formatCode>0.0;;</c:formatCode>
                <c:ptCount val="3"/>
                <c:pt idx="0">
                  <c:v>6.4070024772070724</c:v>
                </c:pt>
                <c:pt idx="1">
                  <c:v>6.6533275286601974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University Hospital Lewisham (40)</c:v>
                </c:pt>
                <c:pt idx="2">
                  <c:v>Queen Elizabeth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University Hospital Lewisham (40)</c:v>
                </c:pt>
                <c:pt idx="2">
                  <c:v>Queen Elizabeth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University Hospital Lewisham (40)</c:v>
                </c:pt>
                <c:pt idx="2">
                  <c:v>Queen Elizabeth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3.5929975227929276</c:v>
                </c:pt>
                <c:pt idx="1">
                  <c:v>3.3466724713398026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University Hospital Lewisham (41)</c:v>
                </c:pt>
                <c:pt idx="2">
                  <c:v>Queen Elizabeth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University Hospital Lewisham (41)</c:v>
                </c:pt>
                <c:pt idx="2">
                  <c:v>Queen Elizabeth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University Hospital Lewisham (41)</c:v>
                </c:pt>
                <c:pt idx="2">
                  <c:v>Queen Elizabeth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University Hospital Lewisham (41)</c:v>
                </c:pt>
                <c:pt idx="2">
                  <c:v>Queen Elizabeth Hospital (-)</c:v>
                </c:pt>
              </c:strCache>
            </c:strRef>
          </c:cat>
          <c:val>
            <c:numRef>
              <c:f>Sheet1!$G$2:$G$4</c:f>
              <c:numCache>
                <c:formatCode>0.0;;</c:formatCode>
                <c:ptCount val="3"/>
                <c:pt idx="0">
                  <c:v>7.4975068219242784</c:v>
                </c:pt>
                <c:pt idx="1">
                  <c:v>7.9283501578413613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University Hospital Lewisham (41)</c:v>
                </c:pt>
                <c:pt idx="2">
                  <c:v>Queen Elizabeth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University Hospital Lewisham (41)</c:v>
                </c:pt>
                <c:pt idx="2">
                  <c:v>Queen Elizabeth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University Hospital Lewisham (41)</c:v>
                </c:pt>
                <c:pt idx="2">
                  <c:v>Queen Elizabeth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2.5024931780757216</c:v>
                </c:pt>
                <c:pt idx="1">
                  <c:v>2.0716498421586387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University Hospital Lewisham (151)</c:v>
                </c:pt>
                <c:pt idx="2">
                  <c:v>Queen Elizabeth Hospital (157)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University Hospital Lewisham (151)</c:v>
                </c:pt>
                <c:pt idx="2">
                  <c:v>Queen Elizabeth Hospital (157)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University Hospital Lewisham (151)</c:v>
                </c:pt>
                <c:pt idx="2">
                  <c:v>Queen Elizabeth Hospital (157)</c:v>
                </c:pt>
              </c:strCache>
            </c:strRef>
          </c:cat>
          <c:val>
            <c:numRef>
              <c:f>Sheet1!$F$2:$F$4</c:f>
              <c:numCache>
                <c:formatCode>0.0;;</c:formatCode>
                <c:ptCount val="3"/>
                <c:pt idx="0">
                  <c:v>5.6278708753665452</c:v>
                </c:pt>
                <c:pt idx="1">
                  <c:v>0</c:v>
                </c:pt>
                <c:pt idx="2">
                  <c:v>5.1284177356044403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University Hospital Lewisham (151)</c:v>
                </c:pt>
                <c:pt idx="2">
                  <c:v>Queen Elizabeth Hospital (157)</c:v>
                </c:pt>
              </c:strCache>
            </c:strRef>
          </c:cat>
          <c:val>
            <c:numRef>
              <c:f>Sheet1!$G$2:$G$4</c:f>
              <c:numCache>
                <c:formatCode>0.0;;</c:formatCode>
                <c:ptCount val="3"/>
                <c:pt idx="0">
                  <c:v>0</c:v>
                </c:pt>
                <c:pt idx="1">
                  <c:v>5.6979513351790079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University Hospital Lewisham (151)</c:v>
                </c:pt>
                <c:pt idx="2">
                  <c:v>Queen Elizabeth Hospital (157)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University Hospital Lewisham (151)</c:v>
                </c:pt>
                <c:pt idx="2">
                  <c:v>Queen Elizabeth Hospital (157)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University Hospital Lewisham (151)</c:v>
                </c:pt>
                <c:pt idx="2">
                  <c:v>Queen Elizabeth Hospital (157)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4.3721291246334548</c:v>
                </c:pt>
                <c:pt idx="1">
                  <c:v>4.3020486648209921</c:v>
                </c:pt>
                <c:pt idx="2">
                  <c:v>4.8715822643955597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University Hospital Lewisham (108)</c:v>
                </c:pt>
                <c:pt idx="2">
                  <c:v>Queen Elizabeth Hospital (107)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University Hospital Lewisham (108)</c:v>
                </c:pt>
                <c:pt idx="2">
                  <c:v>Queen Elizabeth Hospital (107)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University Hospital Lewisham (108)</c:v>
                </c:pt>
                <c:pt idx="2">
                  <c:v>Queen Elizabeth Hospital (107)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University Hospital Lewisham (108)</c:v>
                </c:pt>
                <c:pt idx="2">
                  <c:v>Queen Elizabeth Hospital (107)</c:v>
                </c:pt>
              </c:strCache>
            </c:strRef>
          </c:cat>
          <c:val>
            <c:numRef>
              <c:f>Sheet1!$G$2:$G$4</c:f>
              <c:numCache>
                <c:formatCode>0.0;;</c:formatCode>
                <c:ptCount val="3"/>
                <c:pt idx="0">
                  <c:v>5.1144567872341664</c:v>
                </c:pt>
                <c:pt idx="1">
                  <c:v>5.6078757340828318</c:v>
                </c:pt>
                <c:pt idx="2">
                  <c:v>4.6275321685280222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University Hospital Lewisham (108)</c:v>
                </c:pt>
                <c:pt idx="2">
                  <c:v>Queen Elizabeth Hospital (107)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University Hospital Lewisham (108)</c:v>
                </c:pt>
                <c:pt idx="2">
                  <c:v>Queen Elizabeth Hospital (107)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University Hospital Lewisham (108)</c:v>
                </c:pt>
                <c:pt idx="2">
                  <c:v>Queen Elizabeth Hospital (107)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4.8855432127658336</c:v>
                </c:pt>
                <c:pt idx="1">
                  <c:v>4.3921242659171682</c:v>
                </c:pt>
                <c:pt idx="2">
                  <c:v>5.3724678314719778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Sheet1!$G$2:$G$4</c:f>
              <c:numCache>
                <c:formatCode>0.0;;</c:formatCode>
                <c:ptCount val="3"/>
                <c:pt idx="0">
                  <c:v>8.3976663854922986</c:v>
                </c:pt>
                <c:pt idx="1">
                  <c:v>8.4069721279390031</c:v>
                </c:pt>
                <c:pt idx="2">
                  <c:v>8.4693532168352572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University Hospital Lewisham (160)</c:v>
                </c:pt>
                <c:pt idx="2">
                  <c:v>Queen Elizabeth Hospital (166)</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1.6023336145077014</c:v>
                </c:pt>
                <c:pt idx="1">
                  <c:v>1.5930278720609969</c:v>
                </c:pt>
                <c:pt idx="2">
                  <c:v>1.5306467831647428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31821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RJ2 | Lewisham and Greenwich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31821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RJ2 | Lewisham and Greenwich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RJ2 | Lewisham and Greenwich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Lewisham and Greenwich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59160765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get enough help from staff to wash or keep yourself clean?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28598533"/>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26065331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q8_2. Were you ever prevented from sleeping at night by any of the following? Noise from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63804562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566178198"/>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When doctors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Q20. When you asked nurses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How much information about your condition or treatment was given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1165348200"/>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Were you able to get hospital food outside of set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During your time in hospital, did you get enough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Q28. Were you given enough privacy when being examined or treated?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Q46. Overall, did you feel you were treated with kindness and compassion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Q47. Overall, did you feel you were treated with respect and dignity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Lewisham and Greenwich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Lewisham and Greenwich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333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Dietary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Mixed messages:</a:t>
            </a:r>
            <a:r>
              <a:rPr lang="en-GB" sz="1250">
                <a:solidFill>
                  <a:prstClr val="black"/>
                </a:solidFill>
                <a:latin typeface="Arial"/>
              </a:rPr>
              <a:t> </a:t>
            </a:r>
            <a:r>
              <a:rPr lang="en-GB" sz="1250" b="0">
                <a:solidFill>
                  <a:prstClr val="black"/>
                </a:solidFill>
                <a:latin typeface="Arial"/>
              </a:rPr>
              <a:t>Patients feeling they were told something different by one member of staff to another</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noise from staff</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noProof="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lang="en-GB" sz="1250" b="0">
                <a:solidFill>
                  <a:prstClr val="black"/>
                </a:solidFill>
                <a:latin typeface="Arial"/>
              </a:rPr>
              <a:t>The wait to get a bed on a ward after arrival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wash:</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Help from staff to wash or keep patients clean</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6487358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789403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02186642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411773576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948421457"/>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693724868"/>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485255803"/>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56962800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5607542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2981879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491612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83443790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22715346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143488688"/>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4056910296"/>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557299296"/>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976011419"/>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70806442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7944880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018654420"/>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78410084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8547722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4860031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6465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65716403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80575222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825885476"/>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580843356"/>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928535407"/>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053914367"/>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193870360"/>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6339842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6240556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747997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585322150"/>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72362243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205276681"/>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76424554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94919567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96122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0613152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992893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48854048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63825535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403882782"/>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40384522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160765708"/>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6902532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4807481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3489119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571571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66934942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12674214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951303889"/>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84259058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510012128"/>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638445126"/>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41182152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693698031"/>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994443913"/>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76276549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5103396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204268840"/>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673268774"/>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517340984"/>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928992787"/>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692281683"/>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360524492"/>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137475961"/>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4257274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563037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57179200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44621100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554995137"/>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41759143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7799879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7620942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004785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70803950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13680851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68056010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23769927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829299691"/>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91575723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225687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92105180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97861618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69307638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6350917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8985339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4201040886"/>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328055647"/>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911257552"/>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5043195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8310208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486499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300539302"/>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16015765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73158517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5103460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1984361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5322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45065619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78896384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81250572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8443200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131906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13768037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525823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02645031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64781996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7105788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64066234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3302472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38590890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6732461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562501566"/>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93646844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1389984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9274517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08130867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36533638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30078123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2975613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75336175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4134984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13315684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61523248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35989755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31554115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6924070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92016316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56522109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40593423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5106238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3755519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24649720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4901633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7995516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02496661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4045907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512125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3983938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57642981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8023539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65326380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1058758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7614549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0736791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3663209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41216762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4707843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383540298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5578249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57159297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41194980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76882718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6223394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54500713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40291237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15190439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41940333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6343181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44265976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40542068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82661515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908702541"/>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24006738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021320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15767511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326</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743434775"/>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141668051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40269233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89050867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326</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24443504"/>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78611041"/>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99731461"/>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4320716"/>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96603177"/>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55398039"/>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92054101"/>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4012372"/>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49071416"/>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53814926"/>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058941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0815019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0844382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7771150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081495675"/>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4255039905"/>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79%</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333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86%</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14%</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953480884"/>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742870800"/>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684662124"/>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17379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9685826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501900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2007867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4550368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7703925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29604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3625382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5993126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3889791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179238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6909410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7645965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1728007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077392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1554690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8009762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7981189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744549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2344784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7995886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8784818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972023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2889300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293710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8727020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4037113021"/>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75415888"/>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11343695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94019210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595818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7690657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008134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6139407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606613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0363779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5345050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564218510"/>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909906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4979873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5105520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126749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977208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7530290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5039057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700447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5116893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6773838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2550512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2348165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368540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6346834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10913</TotalTime>
  <Words>16113</Words>
  <Application>Microsoft Office PowerPoint</Application>
  <PresentationFormat>Widescreen</PresentationFormat>
  <Paragraphs>2021</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Lewisham and Greenwich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2025-08-03T07:43:04Z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